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324" r:id="rId2"/>
    <p:sldId id="339" r:id="rId3"/>
    <p:sldId id="359" r:id="rId4"/>
    <p:sldId id="360" r:id="rId5"/>
    <p:sldId id="346" r:id="rId6"/>
    <p:sldId id="334" r:id="rId7"/>
    <p:sldId id="342" r:id="rId8"/>
    <p:sldId id="268" r:id="rId9"/>
    <p:sldId id="314" r:id="rId10"/>
    <p:sldId id="343" r:id="rId11"/>
    <p:sldId id="340" r:id="rId12"/>
    <p:sldId id="266" r:id="rId13"/>
    <p:sldId id="316" r:id="rId14"/>
    <p:sldId id="317" r:id="rId15"/>
    <p:sldId id="311" r:id="rId16"/>
    <p:sldId id="278" r:id="rId17"/>
    <p:sldId id="259" r:id="rId18"/>
    <p:sldId id="269" r:id="rId19"/>
    <p:sldId id="325" r:id="rId20"/>
    <p:sldId id="326" r:id="rId21"/>
    <p:sldId id="338" r:id="rId22"/>
    <p:sldId id="312" r:id="rId23"/>
    <p:sldId id="333" r:id="rId24"/>
    <p:sldId id="283" r:id="rId25"/>
    <p:sldId id="287" r:id="rId26"/>
    <p:sldId id="289" r:id="rId27"/>
    <p:sldId id="321" r:id="rId28"/>
    <p:sldId id="330" r:id="rId29"/>
    <p:sldId id="260" r:id="rId30"/>
    <p:sldId id="295" r:id="rId31"/>
    <p:sldId id="345" r:id="rId32"/>
    <p:sldId id="296" r:id="rId33"/>
    <p:sldId id="331" r:id="rId34"/>
    <p:sldId id="262" r:id="rId35"/>
    <p:sldId id="298" r:id="rId36"/>
    <p:sldId id="348" r:id="rId37"/>
    <p:sldId id="301" r:id="rId38"/>
    <p:sldId id="332" r:id="rId39"/>
    <p:sldId id="270" r:id="rId40"/>
    <p:sldId id="302" r:id="rId41"/>
    <p:sldId id="303" r:id="rId42"/>
    <p:sldId id="349" r:id="rId43"/>
    <p:sldId id="271" r:id="rId44"/>
    <p:sldId id="313" r:id="rId45"/>
    <p:sldId id="305" r:id="rId46"/>
    <p:sldId id="320" r:id="rId47"/>
    <p:sldId id="361" r:id="rId48"/>
    <p:sldId id="306" r:id="rId49"/>
    <p:sldId id="272" r:id="rId50"/>
    <p:sldId id="307" r:id="rId51"/>
    <p:sldId id="337" r:id="rId52"/>
    <p:sldId id="351" r:id="rId53"/>
    <p:sldId id="352" r:id="rId54"/>
    <p:sldId id="353" r:id="rId55"/>
    <p:sldId id="350" r:id="rId56"/>
    <p:sldId id="356" r:id="rId57"/>
    <p:sldId id="357" r:id="rId58"/>
    <p:sldId id="297" r:id="rId59"/>
    <p:sldId id="274" r:id="rId60"/>
    <p:sldId id="275" r:id="rId61"/>
    <p:sldId id="315" r:id="rId62"/>
    <p:sldId id="281" r:id="rId63"/>
    <p:sldId id="282" r:id="rId64"/>
    <p:sldId id="288" r:id="rId65"/>
    <p:sldId id="355" r:id="rId66"/>
    <p:sldId id="318" r:id="rId67"/>
    <p:sldId id="277" r:id="rId68"/>
    <p:sldId id="267" r:id="rId69"/>
    <p:sldId id="310" r:id="rId70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0BB20608-5F2B-48B5-B1ED-3AE19B040F50}">
          <p14:sldIdLst>
            <p14:sldId id="324"/>
          </p14:sldIdLst>
        </p14:section>
        <p14:section name="Проблема" id="{36CE6F2B-17FC-4B17-BB32-5C3753AA1B40}">
          <p14:sldIdLst>
            <p14:sldId id="339"/>
            <p14:sldId id="359"/>
            <p14:sldId id="360"/>
            <p14:sldId id="346"/>
            <p14:sldId id="334"/>
            <p14:sldId id="342"/>
            <p14:sldId id="268"/>
          </p14:sldIdLst>
        </p14:section>
        <p14:section name="Определение GAN" id="{D03E277D-5E9E-4423-BB4E-2D27FC606DA1}">
          <p14:sldIdLst>
            <p14:sldId id="314"/>
            <p14:sldId id="343"/>
          </p14:sldIdLst>
        </p14:section>
        <p14:section name="Анализ статей" id="{EE19847B-5BC6-4C6D-95CD-BC6CE151D6F4}">
          <p14:sldIdLst>
            <p14:sldId id="340"/>
            <p14:sldId id="266"/>
            <p14:sldId id="316"/>
            <p14:sldId id="317"/>
          </p14:sldIdLst>
        </p14:section>
        <p14:section name="MNIST GAN" id="{98C244EA-E54E-4CDB-A37B-C6002EA045A7}">
          <p14:sldIdLst>
            <p14:sldId id="311"/>
            <p14:sldId id="278"/>
            <p14:sldId id="259"/>
            <p14:sldId id="269"/>
          </p14:sldIdLst>
        </p14:section>
        <p14:section name="Обучение GAN для Credit" id="{06F18909-24DD-4DC4-9E03-62CBA019EA23}">
          <p14:sldIdLst>
            <p14:sldId id="325"/>
            <p14:sldId id="326"/>
            <p14:sldId id="338"/>
          </p14:sldIdLst>
        </p14:section>
        <p14:section name="Атака на GAN. Идея" id="{C7A1A565-2939-410B-B551-F1EF7D56300F}">
          <p14:sldIdLst>
            <p14:sldId id="312"/>
            <p14:sldId id="333"/>
            <p14:sldId id="283"/>
            <p14:sldId id="287"/>
            <p14:sldId id="289"/>
            <p14:sldId id="321"/>
          </p14:sldIdLst>
        </p14:section>
        <p14:section name="White-box" id="{44AA3A73-4790-49C2-95A6-EA099BCDD45E}">
          <p14:sldIdLst>
            <p14:sldId id="330"/>
            <p14:sldId id="260"/>
            <p14:sldId id="295"/>
            <p14:sldId id="345"/>
            <p14:sldId id="296"/>
          </p14:sldIdLst>
        </p14:section>
        <p14:section name="Black box with a leakage" id="{8E278A71-7A75-415D-B037-F2C074A82B1C}">
          <p14:sldIdLst>
            <p14:sldId id="331"/>
            <p14:sldId id="262"/>
            <p14:sldId id="298"/>
            <p14:sldId id="348"/>
            <p14:sldId id="301"/>
          </p14:sldIdLst>
        </p14:section>
        <p14:section name="Black-box without leakage" id="{F28AF7F8-04FA-450C-B801-BA337B5528FC}">
          <p14:sldIdLst>
            <p14:sldId id="332"/>
            <p14:sldId id="270"/>
            <p14:sldId id="302"/>
            <p14:sldId id="303"/>
            <p14:sldId id="349"/>
            <p14:sldId id="271"/>
          </p14:sldIdLst>
        </p14:section>
        <p14:section name="Сравнение атак" id="{9003862A-69F8-4F72-90EE-535753E0903F}">
          <p14:sldIdLst>
            <p14:sldId id="313"/>
            <p14:sldId id="305"/>
            <p14:sldId id="320"/>
            <p14:sldId id="361"/>
            <p14:sldId id="306"/>
            <p14:sldId id="272"/>
            <p14:sldId id="307"/>
          </p14:sldIdLst>
        </p14:section>
        <p14:section name="Выводы" id="{364FB370-872B-4868-B56B-FF29541C29BC}">
          <p14:sldIdLst>
            <p14:sldId id="337"/>
            <p14:sldId id="351"/>
            <p14:sldId id="352"/>
            <p14:sldId id="353"/>
            <p14:sldId id="350"/>
            <p14:sldId id="356"/>
            <p14:sldId id="357"/>
            <p14:sldId id="297"/>
          </p14:sldIdLst>
        </p14:section>
        <p14:section name="Differential privacy" id="{41B487EB-DCD4-4B2F-B785-69872AEE9CEF}">
          <p14:sldIdLst>
            <p14:sldId id="274"/>
            <p14:sldId id="275"/>
          </p14:sldIdLst>
        </p14:section>
        <p14:section name="Мемы" id="{6A49F4A7-5118-4103-88BE-7C1604D9D478}">
          <p14:sldIdLst/>
        </p14:section>
        <p14:section name="Templates" id="{823E00FB-10E7-4559-A39C-342A441D6C96}">
          <p14:sldIdLst>
            <p14:sldId id="315"/>
            <p14:sldId id="281"/>
            <p14:sldId id="282"/>
            <p14:sldId id="288"/>
            <p14:sldId id="355"/>
            <p14:sldId id="318"/>
            <p14:sldId id="277"/>
            <p14:sldId id="267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Сидоренко" initials="АС" lastIdx="1" clrIdx="0">
    <p:extLst>
      <p:ext uri="{19B8F6BF-5375-455C-9EA6-DF929625EA0E}">
        <p15:presenceInfo xmlns:p15="http://schemas.microsoft.com/office/powerpoint/2012/main" userId="078f64725f3d86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6374" autoAdjust="0"/>
  </p:normalViewPr>
  <p:slideViewPr>
    <p:cSldViewPr>
      <p:cViewPr varScale="1">
        <p:scale>
          <a:sx n="111" d="100"/>
          <a:sy n="111" d="100"/>
        </p:scale>
        <p:origin x="76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94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800" dirty="0"/>
              <a:t>Accuracy of the attack</a:t>
            </a:r>
            <a:r>
              <a:rPr lang="en-GB" sz="2800" baseline="0" dirty="0"/>
              <a:t> against the GANs</a:t>
            </a:r>
            <a:r>
              <a:rPr lang="ru-RU" sz="2800" baseline="0" dirty="0"/>
              <a:t> </a:t>
            </a:r>
            <a:r>
              <a:rPr lang="en-US" sz="2800" baseline="0" dirty="0"/>
              <a:t>on an perfectly balanced sample</a:t>
            </a:r>
            <a:endParaRPr lang="en-GB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DCGAN </c:v>
                </c:pt>
                <c:pt idx="1">
                  <c:v>SillyGAN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0.94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E-469C-8A96-A51A1CB7BE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Accuracy of the attack</a:t>
            </a:r>
            <a:r>
              <a:rPr lang="en-GB" sz="2400" baseline="0" dirty="0"/>
              <a:t> against the GANs</a:t>
            </a:r>
            <a:r>
              <a:rPr lang="ru-RU" sz="2400" baseline="0" dirty="0"/>
              <a:t> </a:t>
            </a:r>
            <a:r>
              <a:rPr lang="en-US" sz="2400" b="1" i="0" u="none" strike="noStrike" baseline="0" dirty="0">
                <a:effectLst/>
              </a:rPr>
              <a:t>on an perfectly balanced sample</a:t>
            </a:r>
            <a:endParaRPr lang="en-GB" sz="2400" dirty="0"/>
          </a:p>
        </c:rich>
      </c:tx>
      <c:layout>
        <c:manualLayout>
          <c:xMode val="edge"/>
          <c:yMode val="edge"/>
          <c:x val="0.15981977300636657"/>
          <c:y val="3.01974332830186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Silly GAN against DCGAN</c:v>
                </c:pt>
                <c:pt idx="1">
                  <c:v>Silly GAN against Silly 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</c:v>
                </c:pt>
                <c:pt idx="1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3E-4879-A2AF-22BBDD1166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Accuracy of the attack</a:t>
            </a:r>
            <a:r>
              <a:rPr lang="en-GB" sz="2400" baseline="0" dirty="0"/>
              <a:t> against the GANs</a:t>
            </a:r>
            <a:r>
              <a:rPr lang="ru-RU" sz="2400" baseline="0" dirty="0"/>
              <a:t> </a:t>
            </a:r>
            <a:r>
              <a:rPr lang="en-US" sz="2400" b="1" i="0" u="none" strike="noStrike" baseline="0" dirty="0">
                <a:effectLst/>
              </a:rPr>
              <a:t>on an perfectly balanced sample</a:t>
            </a:r>
            <a:endParaRPr lang="en-GB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DCGAN against DCGAN</c:v>
                </c:pt>
                <c:pt idx="1">
                  <c:v>Silly GAN against DCGAN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</c:v>
                </c:pt>
                <c:pt idx="1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E2-4A8B-AE17-E30A108282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7E5CE-D274-4B78-B4BE-D96248D2A88D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8D4F923A-AD2E-4FD4-8AD2-E5538DDCA71F}">
      <dgm:prSet phldrT="[Текст]"/>
      <dgm:spPr/>
      <dgm:t>
        <a:bodyPr/>
        <a:lstStyle/>
        <a:p>
          <a:r>
            <a:rPr lang="ru-RU" dirty="0"/>
            <a:t>Нейросеть</a:t>
          </a:r>
        </a:p>
      </dgm:t>
    </dgm:pt>
    <dgm:pt modelId="{768D7AAB-C01A-4F5E-A5DC-8D028FAD24C2}" type="parTrans" cxnId="{335257F0-3E9A-434F-B647-576304C0243B}">
      <dgm:prSet/>
      <dgm:spPr/>
      <dgm:t>
        <a:bodyPr/>
        <a:lstStyle/>
        <a:p>
          <a:endParaRPr lang="ru-RU"/>
        </a:p>
      </dgm:t>
    </dgm:pt>
    <dgm:pt modelId="{58F2C2F1-E971-4348-831E-3F563E787949}" type="sibTrans" cxnId="{335257F0-3E9A-434F-B647-576304C0243B}">
      <dgm:prSet/>
      <dgm:spPr/>
      <dgm:t>
        <a:bodyPr/>
        <a:lstStyle/>
        <a:p>
          <a:endParaRPr lang="ru-RU"/>
        </a:p>
      </dgm:t>
    </dgm:pt>
    <dgm:pt modelId="{A4163192-A660-46DB-8708-D57F077B0313}">
      <dgm:prSet phldrT="[Текст]"/>
      <dgm:spPr/>
      <dgm:t>
        <a:bodyPr/>
        <a:lstStyle/>
        <a:p>
          <a:r>
            <a:rPr lang="ru-RU" dirty="0"/>
            <a:t>Синтетические данные</a:t>
          </a:r>
        </a:p>
      </dgm:t>
    </dgm:pt>
    <dgm:pt modelId="{A6195E6B-F251-4D66-AEC3-772003374019}" type="parTrans" cxnId="{5F9327C7-102B-4529-8C11-19787D68D39D}">
      <dgm:prSet/>
      <dgm:spPr/>
      <dgm:t>
        <a:bodyPr/>
        <a:lstStyle/>
        <a:p>
          <a:endParaRPr lang="ru-RU"/>
        </a:p>
      </dgm:t>
    </dgm:pt>
    <dgm:pt modelId="{F2B56948-26D1-4299-A848-A0AC1A2CCF28}" type="sibTrans" cxnId="{5F9327C7-102B-4529-8C11-19787D68D39D}">
      <dgm:prSet/>
      <dgm:spPr/>
      <dgm:t>
        <a:bodyPr/>
        <a:lstStyle/>
        <a:p>
          <a:endParaRPr lang="ru-RU"/>
        </a:p>
      </dgm:t>
    </dgm:pt>
    <dgm:pt modelId="{AE78730A-ACD7-4D3C-AA67-110A95A44D66}">
      <dgm:prSet phldrT="[Текст]"/>
      <dgm:spPr/>
      <dgm:t>
        <a:bodyPr/>
        <a:lstStyle/>
        <a:p>
          <a:r>
            <a:rPr lang="ru-RU" dirty="0"/>
            <a:t>Третье лицо</a:t>
          </a:r>
        </a:p>
      </dgm:t>
    </dgm:pt>
    <dgm:pt modelId="{E841DBA6-D5B3-4248-B877-D8A32F1ED7AD}" type="parTrans" cxnId="{8CE00DB1-E654-4DB1-84FD-33D1112E2471}">
      <dgm:prSet/>
      <dgm:spPr/>
      <dgm:t>
        <a:bodyPr/>
        <a:lstStyle/>
        <a:p>
          <a:endParaRPr lang="ru-RU"/>
        </a:p>
      </dgm:t>
    </dgm:pt>
    <dgm:pt modelId="{EA5031D5-4EC2-421E-AF0D-5A8F9547C294}" type="sibTrans" cxnId="{8CE00DB1-E654-4DB1-84FD-33D1112E2471}">
      <dgm:prSet/>
      <dgm:spPr/>
      <dgm:t>
        <a:bodyPr/>
        <a:lstStyle/>
        <a:p>
          <a:endParaRPr lang="ru-RU"/>
        </a:p>
      </dgm:t>
    </dgm:pt>
    <dgm:pt modelId="{CC026E6C-9050-46DA-BDDC-0B3CAE3D9E61}">
      <dgm:prSet phldrT="[Текст]"/>
      <dgm:spPr/>
      <dgm:t>
        <a:bodyPr/>
        <a:lstStyle/>
        <a:p>
          <a:r>
            <a:rPr lang="ru-RU"/>
            <a:t>Приватные данные</a:t>
          </a:r>
          <a:endParaRPr lang="ru-RU" dirty="0"/>
        </a:p>
      </dgm:t>
    </dgm:pt>
    <dgm:pt modelId="{794419BE-B5AF-49D3-8224-028BD88CA9A6}" type="parTrans" cxnId="{DBEF6769-9F62-4767-B7F7-5C4EC5A1CEF7}">
      <dgm:prSet/>
      <dgm:spPr/>
      <dgm:t>
        <a:bodyPr/>
        <a:lstStyle/>
        <a:p>
          <a:endParaRPr lang="ru-RU"/>
        </a:p>
      </dgm:t>
    </dgm:pt>
    <dgm:pt modelId="{93000491-380B-4DE7-A809-F6A41840F7D8}" type="sibTrans" cxnId="{DBEF6769-9F62-4767-B7F7-5C4EC5A1CEF7}">
      <dgm:prSet/>
      <dgm:spPr/>
      <dgm:t>
        <a:bodyPr/>
        <a:lstStyle/>
        <a:p>
          <a:endParaRPr lang="ru-RU"/>
        </a:p>
      </dgm:t>
    </dgm:pt>
    <dgm:pt modelId="{5FF7E5EA-B50B-45AF-811D-7B39E14CC50C}" type="pres">
      <dgm:prSet presAssocID="{10C7E5CE-D274-4B78-B4BE-D96248D2A88D}" presName="diagram" presStyleCnt="0">
        <dgm:presLayoutVars>
          <dgm:dir/>
          <dgm:resizeHandles val="exact"/>
        </dgm:presLayoutVars>
      </dgm:prSet>
      <dgm:spPr/>
    </dgm:pt>
    <dgm:pt modelId="{DAB06006-B63B-4FC5-9B94-E66251D6E008}" type="pres">
      <dgm:prSet presAssocID="{CC026E6C-9050-46DA-BDDC-0B3CAE3D9E61}" presName="node" presStyleLbl="node1" presStyleIdx="0" presStyleCnt="4">
        <dgm:presLayoutVars>
          <dgm:bulletEnabled val="1"/>
        </dgm:presLayoutVars>
      </dgm:prSet>
      <dgm:spPr/>
    </dgm:pt>
    <dgm:pt modelId="{5C4A1E86-39D5-4482-A4DF-BBB582A4EAFD}" type="pres">
      <dgm:prSet presAssocID="{93000491-380B-4DE7-A809-F6A41840F7D8}" presName="sibTrans" presStyleLbl="sibTrans2D1" presStyleIdx="0" presStyleCnt="3"/>
      <dgm:spPr/>
    </dgm:pt>
    <dgm:pt modelId="{ACA735BD-12D7-4E5B-AB35-F1D559ABD11D}" type="pres">
      <dgm:prSet presAssocID="{93000491-380B-4DE7-A809-F6A41840F7D8}" presName="connectorText" presStyleLbl="sibTrans2D1" presStyleIdx="0" presStyleCnt="3"/>
      <dgm:spPr/>
    </dgm:pt>
    <dgm:pt modelId="{37E4DDC8-3D7F-4B0A-851A-CF25947A3DB0}" type="pres">
      <dgm:prSet presAssocID="{8D4F923A-AD2E-4FD4-8AD2-E5538DDCA71F}" presName="node" presStyleLbl="node1" presStyleIdx="1" presStyleCnt="4">
        <dgm:presLayoutVars>
          <dgm:bulletEnabled val="1"/>
        </dgm:presLayoutVars>
      </dgm:prSet>
      <dgm:spPr/>
    </dgm:pt>
    <dgm:pt modelId="{9AEC6E6C-A793-4BC6-8659-CC06A585407D}" type="pres">
      <dgm:prSet presAssocID="{58F2C2F1-E971-4348-831E-3F563E787949}" presName="sibTrans" presStyleLbl="sibTrans2D1" presStyleIdx="1" presStyleCnt="3"/>
      <dgm:spPr/>
    </dgm:pt>
    <dgm:pt modelId="{07DE3775-A513-46B3-BC57-CBB286DA3080}" type="pres">
      <dgm:prSet presAssocID="{58F2C2F1-E971-4348-831E-3F563E787949}" presName="connectorText" presStyleLbl="sibTrans2D1" presStyleIdx="1" presStyleCnt="3"/>
      <dgm:spPr/>
    </dgm:pt>
    <dgm:pt modelId="{98C9BC6B-7F81-4CCA-89AD-5A83A94605E9}" type="pres">
      <dgm:prSet presAssocID="{A4163192-A660-46DB-8708-D57F077B0313}" presName="node" presStyleLbl="node1" presStyleIdx="2" presStyleCnt="4">
        <dgm:presLayoutVars>
          <dgm:bulletEnabled val="1"/>
        </dgm:presLayoutVars>
      </dgm:prSet>
      <dgm:spPr/>
    </dgm:pt>
    <dgm:pt modelId="{AC19DDBB-2596-48C2-A139-784D08EA06C5}" type="pres">
      <dgm:prSet presAssocID="{F2B56948-26D1-4299-A848-A0AC1A2CCF28}" presName="sibTrans" presStyleLbl="sibTrans2D1" presStyleIdx="2" presStyleCnt="3"/>
      <dgm:spPr/>
    </dgm:pt>
    <dgm:pt modelId="{252B0B2B-AE7C-48CD-9325-29CF4D1F9593}" type="pres">
      <dgm:prSet presAssocID="{F2B56948-26D1-4299-A848-A0AC1A2CCF28}" presName="connectorText" presStyleLbl="sibTrans2D1" presStyleIdx="2" presStyleCnt="3"/>
      <dgm:spPr/>
    </dgm:pt>
    <dgm:pt modelId="{63989C62-AB1A-4974-A745-DA3B2F280AEB}" type="pres">
      <dgm:prSet presAssocID="{AE78730A-ACD7-4D3C-AA67-110A95A44D66}" presName="node" presStyleLbl="node1" presStyleIdx="3" presStyleCnt="4">
        <dgm:presLayoutVars>
          <dgm:bulletEnabled val="1"/>
        </dgm:presLayoutVars>
      </dgm:prSet>
      <dgm:spPr/>
    </dgm:pt>
  </dgm:ptLst>
  <dgm:cxnLst>
    <dgm:cxn modelId="{FB50CA02-7208-4DF1-A800-15FB31EDAE54}" type="presOf" srcId="{F2B56948-26D1-4299-A848-A0AC1A2CCF28}" destId="{AC19DDBB-2596-48C2-A139-784D08EA06C5}" srcOrd="0" destOrd="0" presId="urn:microsoft.com/office/officeart/2005/8/layout/process5"/>
    <dgm:cxn modelId="{34053D22-DC2E-475A-9DF0-095F1E04EB52}" type="presOf" srcId="{AE78730A-ACD7-4D3C-AA67-110A95A44D66}" destId="{63989C62-AB1A-4974-A745-DA3B2F280AEB}" srcOrd="0" destOrd="0" presId="urn:microsoft.com/office/officeart/2005/8/layout/process5"/>
    <dgm:cxn modelId="{3684CB5E-05BE-4D02-9EA1-5CDAF92E334C}" type="presOf" srcId="{A4163192-A660-46DB-8708-D57F077B0313}" destId="{98C9BC6B-7F81-4CCA-89AD-5A83A94605E9}" srcOrd="0" destOrd="0" presId="urn:microsoft.com/office/officeart/2005/8/layout/process5"/>
    <dgm:cxn modelId="{7B965661-5885-4698-B8C8-79D2608FF9E3}" type="presOf" srcId="{10C7E5CE-D274-4B78-B4BE-D96248D2A88D}" destId="{5FF7E5EA-B50B-45AF-811D-7B39E14CC50C}" srcOrd="0" destOrd="0" presId="urn:microsoft.com/office/officeart/2005/8/layout/process5"/>
    <dgm:cxn modelId="{DBEF6769-9F62-4767-B7F7-5C4EC5A1CEF7}" srcId="{10C7E5CE-D274-4B78-B4BE-D96248D2A88D}" destId="{CC026E6C-9050-46DA-BDDC-0B3CAE3D9E61}" srcOrd="0" destOrd="0" parTransId="{794419BE-B5AF-49D3-8224-028BD88CA9A6}" sibTransId="{93000491-380B-4DE7-A809-F6A41840F7D8}"/>
    <dgm:cxn modelId="{E797B66D-DFA9-444D-AFED-863C618D1D6E}" type="presOf" srcId="{93000491-380B-4DE7-A809-F6A41840F7D8}" destId="{ACA735BD-12D7-4E5B-AB35-F1D559ABD11D}" srcOrd="1" destOrd="0" presId="urn:microsoft.com/office/officeart/2005/8/layout/process5"/>
    <dgm:cxn modelId="{C833D16E-B4FB-4847-8055-D5B618F39245}" type="presOf" srcId="{CC026E6C-9050-46DA-BDDC-0B3CAE3D9E61}" destId="{DAB06006-B63B-4FC5-9B94-E66251D6E008}" srcOrd="0" destOrd="0" presId="urn:microsoft.com/office/officeart/2005/8/layout/process5"/>
    <dgm:cxn modelId="{B8F14A84-F737-4DCF-BB1D-1693FF5A17B6}" type="presOf" srcId="{58F2C2F1-E971-4348-831E-3F563E787949}" destId="{07DE3775-A513-46B3-BC57-CBB286DA3080}" srcOrd="1" destOrd="0" presId="urn:microsoft.com/office/officeart/2005/8/layout/process5"/>
    <dgm:cxn modelId="{D6881390-EF30-4CED-8DF1-228B2EEDED38}" type="presOf" srcId="{93000491-380B-4DE7-A809-F6A41840F7D8}" destId="{5C4A1E86-39D5-4482-A4DF-BBB582A4EAFD}" srcOrd="0" destOrd="0" presId="urn:microsoft.com/office/officeart/2005/8/layout/process5"/>
    <dgm:cxn modelId="{12DF949D-5FD1-4F88-BCC1-28FB82C9149B}" type="presOf" srcId="{58F2C2F1-E971-4348-831E-3F563E787949}" destId="{9AEC6E6C-A793-4BC6-8659-CC06A585407D}" srcOrd="0" destOrd="0" presId="urn:microsoft.com/office/officeart/2005/8/layout/process5"/>
    <dgm:cxn modelId="{54C417A9-C353-4587-87E8-8B6C3044DDA7}" type="presOf" srcId="{8D4F923A-AD2E-4FD4-8AD2-E5538DDCA71F}" destId="{37E4DDC8-3D7F-4B0A-851A-CF25947A3DB0}" srcOrd="0" destOrd="0" presId="urn:microsoft.com/office/officeart/2005/8/layout/process5"/>
    <dgm:cxn modelId="{8CE00DB1-E654-4DB1-84FD-33D1112E2471}" srcId="{10C7E5CE-D274-4B78-B4BE-D96248D2A88D}" destId="{AE78730A-ACD7-4D3C-AA67-110A95A44D66}" srcOrd="3" destOrd="0" parTransId="{E841DBA6-D5B3-4248-B877-D8A32F1ED7AD}" sibTransId="{EA5031D5-4EC2-421E-AF0D-5A8F9547C294}"/>
    <dgm:cxn modelId="{5F9327C7-102B-4529-8C11-19787D68D39D}" srcId="{10C7E5CE-D274-4B78-B4BE-D96248D2A88D}" destId="{A4163192-A660-46DB-8708-D57F077B0313}" srcOrd="2" destOrd="0" parTransId="{A6195E6B-F251-4D66-AEC3-772003374019}" sibTransId="{F2B56948-26D1-4299-A848-A0AC1A2CCF28}"/>
    <dgm:cxn modelId="{335257F0-3E9A-434F-B647-576304C0243B}" srcId="{10C7E5CE-D274-4B78-B4BE-D96248D2A88D}" destId="{8D4F923A-AD2E-4FD4-8AD2-E5538DDCA71F}" srcOrd="1" destOrd="0" parTransId="{768D7AAB-C01A-4F5E-A5DC-8D028FAD24C2}" sibTransId="{58F2C2F1-E971-4348-831E-3F563E787949}"/>
    <dgm:cxn modelId="{DDBDB5F8-047C-4428-9502-47DC455F3C62}" type="presOf" srcId="{F2B56948-26D1-4299-A848-A0AC1A2CCF28}" destId="{252B0B2B-AE7C-48CD-9325-29CF4D1F9593}" srcOrd="1" destOrd="0" presId="urn:microsoft.com/office/officeart/2005/8/layout/process5"/>
    <dgm:cxn modelId="{8FE94A22-F27B-47CB-B964-A8CE053E8E11}" type="presParOf" srcId="{5FF7E5EA-B50B-45AF-811D-7B39E14CC50C}" destId="{DAB06006-B63B-4FC5-9B94-E66251D6E008}" srcOrd="0" destOrd="0" presId="urn:microsoft.com/office/officeart/2005/8/layout/process5"/>
    <dgm:cxn modelId="{0206FEA1-F6B8-4EFD-B8AF-1A032D3E80A5}" type="presParOf" srcId="{5FF7E5EA-B50B-45AF-811D-7B39E14CC50C}" destId="{5C4A1E86-39D5-4482-A4DF-BBB582A4EAFD}" srcOrd="1" destOrd="0" presId="urn:microsoft.com/office/officeart/2005/8/layout/process5"/>
    <dgm:cxn modelId="{C72EE63A-7653-4EB1-BDD8-75B7B3898152}" type="presParOf" srcId="{5C4A1E86-39D5-4482-A4DF-BBB582A4EAFD}" destId="{ACA735BD-12D7-4E5B-AB35-F1D559ABD11D}" srcOrd="0" destOrd="0" presId="urn:microsoft.com/office/officeart/2005/8/layout/process5"/>
    <dgm:cxn modelId="{95370E4B-F480-4B7A-B888-743965F8078B}" type="presParOf" srcId="{5FF7E5EA-B50B-45AF-811D-7B39E14CC50C}" destId="{37E4DDC8-3D7F-4B0A-851A-CF25947A3DB0}" srcOrd="2" destOrd="0" presId="urn:microsoft.com/office/officeart/2005/8/layout/process5"/>
    <dgm:cxn modelId="{F272E5F2-010F-4ABD-8A4D-A14148B0AF73}" type="presParOf" srcId="{5FF7E5EA-B50B-45AF-811D-7B39E14CC50C}" destId="{9AEC6E6C-A793-4BC6-8659-CC06A585407D}" srcOrd="3" destOrd="0" presId="urn:microsoft.com/office/officeart/2005/8/layout/process5"/>
    <dgm:cxn modelId="{E5725667-DD6A-438A-8F1A-AEEA68625687}" type="presParOf" srcId="{9AEC6E6C-A793-4BC6-8659-CC06A585407D}" destId="{07DE3775-A513-46B3-BC57-CBB286DA3080}" srcOrd="0" destOrd="0" presId="urn:microsoft.com/office/officeart/2005/8/layout/process5"/>
    <dgm:cxn modelId="{16A9B5EF-871A-41D6-83E2-891BF8E0A772}" type="presParOf" srcId="{5FF7E5EA-B50B-45AF-811D-7B39E14CC50C}" destId="{98C9BC6B-7F81-4CCA-89AD-5A83A94605E9}" srcOrd="4" destOrd="0" presId="urn:microsoft.com/office/officeart/2005/8/layout/process5"/>
    <dgm:cxn modelId="{AE25A27B-ECA4-4868-AB9F-FCB82E5F070B}" type="presParOf" srcId="{5FF7E5EA-B50B-45AF-811D-7B39E14CC50C}" destId="{AC19DDBB-2596-48C2-A139-784D08EA06C5}" srcOrd="5" destOrd="0" presId="urn:microsoft.com/office/officeart/2005/8/layout/process5"/>
    <dgm:cxn modelId="{18376ADB-D3E4-4FA6-AF78-5FA9F08B65AF}" type="presParOf" srcId="{AC19DDBB-2596-48C2-A139-784D08EA06C5}" destId="{252B0B2B-AE7C-48CD-9325-29CF4D1F9593}" srcOrd="0" destOrd="0" presId="urn:microsoft.com/office/officeart/2005/8/layout/process5"/>
    <dgm:cxn modelId="{2DBCD0FF-A6F7-457F-9575-D81F605F308B}" type="presParOf" srcId="{5FF7E5EA-B50B-45AF-811D-7B39E14CC50C}" destId="{63989C62-AB1A-4974-A745-DA3B2F280AE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chevron1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 custT="1"/>
      <dgm:spPr/>
      <dgm:t>
        <a:bodyPr/>
        <a:lstStyle/>
        <a:p>
          <a:r>
            <a:rPr lang="ru-RU" sz="2800" dirty="0"/>
            <a:t>Запись</a:t>
          </a:r>
          <a:endParaRPr lang="ru-RU" sz="2400" dirty="0"/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/>
      <dgm:spPr/>
      <dgm:t>
        <a:bodyPr/>
        <a:lstStyle/>
        <a:p>
          <a:r>
            <a:rPr lang="ru-RU" dirty="0"/>
            <a:t>Была ли она в тренировочной выборке?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D6FFC163-7DE7-492E-A3E2-F314C9C64613}" type="pres">
      <dgm:prSet presAssocID="{6DE6EA55-F946-4137-9434-8C0A27EA5B1A}" presName="Name0" presStyleCnt="0">
        <dgm:presLayoutVars>
          <dgm:dir/>
          <dgm:animLvl val="lvl"/>
          <dgm:resizeHandles val="exact"/>
        </dgm:presLayoutVars>
      </dgm:prSet>
      <dgm:spPr/>
    </dgm:pt>
    <dgm:pt modelId="{68E2975A-6069-4386-966E-76B4559387F9}" type="pres">
      <dgm:prSet presAssocID="{7FA36AD6-D90E-485E-8A8A-1B37CA7C0C8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D36C54-7815-4ACE-A7F8-F67C6F3ED128}" type="pres">
      <dgm:prSet presAssocID="{11854892-C525-4829-9010-FEB03FBADC16}" presName="parTxOnlySpace" presStyleCnt="0"/>
      <dgm:spPr/>
    </dgm:pt>
    <dgm:pt modelId="{4C5ECA9D-7492-4D91-9E55-6AEB791F7426}" type="pres">
      <dgm:prSet presAssocID="{0C120E95-21B4-4EEB-83D8-A3622E62AA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D47EEE9-552A-4DF2-A12C-E8F08C189611}" type="pres">
      <dgm:prSet presAssocID="{286FFB23-4EFF-4E33-B259-5B06050AF625}" presName="parTxOnlySpace" presStyleCnt="0"/>
      <dgm:spPr/>
    </dgm:pt>
    <dgm:pt modelId="{1332AFBE-1192-4045-A5B0-472B4CBE9509}" type="pres">
      <dgm:prSet presAssocID="{D35D3705-181B-4957-9874-50AE6A46CA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23280B24-B41B-45A2-BC9E-16C6B75CB24E}" type="presOf" srcId="{0C120E95-21B4-4EEB-83D8-A3622E62AA80}" destId="{4C5ECA9D-7492-4D91-9E55-6AEB791F7426}" srcOrd="0" destOrd="0" presId="urn:microsoft.com/office/officeart/2005/8/layout/chevron1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CC69DD4E-C0CE-4493-9245-73C529D632FF}" type="presOf" srcId="{7FA36AD6-D90E-485E-8A8A-1B37CA7C0C8F}" destId="{68E2975A-6069-4386-966E-76B4559387F9}" srcOrd="0" destOrd="0" presId="urn:microsoft.com/office/officeart/2005/8/layout/chevron1"/>
    <dgm:cxn modelId="{FB90BC74-C708-431A-A6E7-BE724D4067B0}" type="presOf" srcId="{D35D3705-181B-4957-9874-50AE6A46CA91}" destId="{1332AFBE-1192-4045-A5B0-472B4CBE9509}" srcOrd="0" destOrd="0" presId="urn:microsoft.com/office/officeart/2005/8/layout/chevron1"/>
    <dgm:cxn modelId="{FEBFF8A9-D464-4C97-A56F-B29A644DD61A}" type="presOf" srcId="{6DE6EA55-F946-4137-9434-8C0A27EA5B1A}" destId="{D6FFC163-7DE7-492E-A3E2-F314C9C64613}" srcOrd="0" destOrd="0" presId="urn:microsoft.com/office/officeart/2005/8/layout/chevron1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A54AE26D-4F33-4306-8941-B2A1BA7D9A02}" type="presParOf" srcId="{D6FFC163-7DE7-492E-A3E2-F314C9C64613}" destId="{68E2975A-6069-4386-966E-76B4559387F9}" srcOrd="0" destOrd="0" presId="urn:microsoft.com/office/officeart/2005/8/layout/chevron1"/>
    <dgm:cxn modelId="{023E81FA-96CE-4BE5-AFA7-F118E553E3BE}" type="presParOf" srcId="{D6FFC163-7DE7-492E-A3E2-F314C9C64613}" destId="{24D36C54-7815-4ACE-A7F8-F67C6F3ED128}" srcOrd="1" destOrd="0" presId="urn:microsoft.com/office/officeart/2005/8/layout/chevron1"/>
    <dgm:cxn modelId="{687200E6-3C70-44A7-BC95-B0192DEF8197}" type="presParOf" srcId="{D6FFC163-7DE7-492E-A3E2-F314C9C64613}" destId="{4C5ECA9D-7492-4D91-9E55-6AEB791F7426}" srcOrd="2" destOrd="0" presId="urn:microsoft.com/office/officeart/2005/8/layout/chevron1"/>
    <dgm:cxn modelId="{8B3340B7-49A4-4C27-AA78-08BEEE577937}" type="presParOf" srcId="{D6FFC163-7DE7-492E-A3E2-F314C9C64613}" destId="{AD47EEE9-552A-4DF2-A12C-E8F08C189611}" srcOrd="3" destOrd="0" presId="urn:microsoft.com/office/officeart/2005/8/layout/chevron1"/>
    <dgm:cxn modelId="{194EB017-D8FE-4AD5-90F1-AB86F923B664}" type="presParOf" srcId="{D6FFC163-7DE7-492E-A3E2-F314C9C64613}" destId="{1332AFBE-1192-4045-A5B0-472B4CBE950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9D9E2E-DEAD-4E29-80EF-34E3E3AC2D59}" type="doc">
      <dgm:prSet loTypeId="urn:microsoft.com/office/officeart/2005/8/layout/vList2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C13B784F-85EB-492B-B86B-3AC680B6CA08}">
      <dgm:prSet phldrT="[Текст]"/>
      <dgm:spPr/>
      <dgm:t>
        <a:bodyPr/>
        <a:lstStyle/>
        <a:p>
          <a:r>
            <a:rPr lang="ru-RU" dirty="0"/>
            <a:t>ДА!</a:t>
          </a:r>
        </a:p>
      </dgm:t>
    </dgm:pt>
    <dgm:pt modelId="{40F64F3B-D5FA-46AB-B9A8-A1E1D1898B73}" type="parTrans" cxnId="{A089E364-7628-4B2A-9579-97F6EBE12EFA}">
      <dgm:prSet/>
      <dgm:spPr/>
      <dgm:t>
        <a:bodyPr/>
        <a:lstStyle/>
        <a:p>
          <a:endParaRPr lang="ru-RU"/>
        </a:p>
      </dgm:t>
    </dgm:pt>
    <dgm:pt modelId="{701B2E11-F3A2-4EAF-A094-C78D095CC17D}" type="sibTrans" cxnId="{A089E364-7628-4B2A-9579-97F6EBE12EFA}">
      <dgm:prSet/>
      <dgm:spPr/>
      <dgm:t>
        <a:bodyPr/>
        <a:lstStyle/>
        <a:p>
          <a:endParaRPr lang="ru-RU"/>
        </a:p>
      </dgm:t>
    </dgm:pt>
    <dgm:pt modelId="{5014A44D-7093-4B35-B22F-0759DF42B306}">
      <dgm:prSet phldrT="[Текст]"/>
      <dgm:spPr/>
      <dgm:t>
        <a:bodyPr/>
        <a:lstStyle/>
        <a:p>
          <a:r>
            <a:rPr lang="en-US" dirty="0"/>
            <a:t>White-box attack</a:t>
          </a:r>
          <a:endParaRPr lang="ru-RU" dirty="0"/>
        </a:p>
      </dgm:t>
    </dgm:pt>
    <dgm:pt modelId="{0B7C0516-2D20-4F52-AD64-A2A3173D77FA}" type="parTrans" cxnId="{E1A3C809-2D58-42F5-BEB6-232E50CB792C}">
      <dgm:prSet/>
      <dgm:spPr/>
      <dgm:t>
        <a:bodyPr/>
        <a:lstStyle/>
        <a:p>
          <a:endParaRPr lang="ru-RU"/>
        </a:p>
      </dgm:t>
    </dgm:pt>
    <dgm:pt modelId="{6B13349E-A37D-4F2A-AD16-7C93C78AE2B0}" type="sibTrans" cxnId="{E1A3C809-2D58-42F5-BEB6-232E50CB792C}">
      <dgm:prSet/>
      <dgm:spPr/>
      <dgm:t>
        <a:bodyPr/>
        <a:lstStyle/>
        <a:p>
          <a:endParaRPr lang="ru-RU"/>
        </a:p>
      </dgm:t>
    </dgm:pt>
    <dgm:pt modelId="{5D66DB7F-9DA8-48A1-B008-35BF3A4F9C99}">
      <dgm:prSet phldrT="[Текст]"/>
      <dgm:spPr/>
      <dgm:t>
        <a:bodyPr/>
        <a:lstStyle/>
        <a:p>
          <a:r>
            <a:rPr lang="ru-RU" dirty="0"/>
            <a:t>Нет, конечно, сам делай</a:t>
          </a:r>
        </a:p>
      </dgm:t>
    </dgm:pt>
    <dgm:pt modelId="{434DB706-0ED9-42FA-8C45-1A600EE4EE77}" type="parTrans" cxnId="{66F54478-5FEF-4C61-94C5-93C527CA8D41}">
      <dgm:prSet/>
      <dgm:spPr/>
      <dgm:t>
        <a:bodyPr/>
        <a:lstStyle/>
        <a:p>
          <a:endParaRPr lang="ru-RU"/>
        </a:p>
      </dgm:t>
    </dgm:pt>
    <dgm:pt modelId="{BA10D4FD-BD26-4761-946F-4EACC77B0BE7}" type="sibTrans" cxnId="{66F54478-5FEF-4C61-94C5-93C527CA8D41}">
      <dgm:prSet/>
      <dgm:spPr/>
      <dgm:t>
        <a:bodyPr/>
        <a:lstStyle/>
        <a:p>
          <a:endParaRPr lang="ru-RU"/>
        </a:p>
      </dgm:t>
    </dgm:pt>
    <dgm:pt modelId="{DCA60BCF-86E7-44AB-8E0C-CB6B0993F798}">
      <dgm:prSet phldrT="[Текст]"/>
      <dgm:spPr/>
      <dgm:t>
        <a:bodyPr/>
        <a:lstStyle/>
        <a:p>
          <a:r>
            <a:rPr lang="en-US" dirty="0"/>
            <a:t>Black-box attack (with or without leakages)</a:t>
          </a:r>
          <a:endParaRPr lang="ru-RU" dirty="0"/>
        </a:p>
      </dgm:t>
    </dgm:pt>
    <dgm:pt modelId="{6505C012-DAFD-45F1-A39C-9B3949CBE3E0}" type="parTrans" cxnId="{46F091F3-1336-4B28-BA52-F376109A60D8}">
      <dgm:prSet/>
      <dgm:spPr/>
      <dgm:t>
        <a:bodyPr/>
        <a:lstStyle/>
        <a:p>
          <a:endParaRPr lang="ru-RU"/>
        </a:p>
      </dgm:t>
    </dgm:pt>
    <dgm:pt modelId="{9B1B6424-C352-415A-8008-0C842DCE9BDE}" type="sibTrans" cxnId="{46F091F3-1336-4B28-BA52-F376109A60D8}">
      <dgm:prSet/>
      <dgm:spPr/>
      <dgm:t>
        <a:bodyPr/>
        <a:lstStyle/>
        <a:p>
          <a:endParaRPr lang="ru-RU"/>
        </a:p>
      </dgm:t>
    </dgm:pt>
    <dgm:pt modelId="{7FAB203B-67AA-400B-8150-857D10329D38}" type="pres">
      <dgm:prSet presAssocID="{829D9E2E-DEAD-4E29-80EF-34E3E3AC2D59}" presName="linear" presStyleCnt="0">
        <dgm:presLayoutVars>
          <dgm:animLvl val="lvl"/>
          <dgm:resizeHandles val="exact"/>
        </dgm:presLayoutVars>
      </dgm:prSet>
      <dgm:spPr/>
    </dgm:pt>
    <dgm:pt modelId="{F9440CD9-1E01-4F78-95C8-72DCC1FAD900}" type="pres">
      <dgm:prSet presAssocID="{C13B784F-85EB-492B-B86B-3AC680B6CA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00D4F-7160-4ACF-803C-0D849044146F}" type="pres">
      <dgm:prSet presAssocID="{C13B784F-85EB-492B-B86B-3AC680B6CA08}" presName="childText" presStyleLbl="revTx" presStyleIdx="0" presStyleCnt="2">
        <dgm:presLayoutVars>
          <dgm:bulletEnabled val="1"/>
        </dgm:presLayoutVars>
      </dgm:prSet>
      <dgm:spPr/>
    </dgm:pt>
    <dgm:pt modelId="{CFCBCD2D-0145-4292-A178-50F2B2DE2726}" type="pres">
      <dgm:prSet presAssocID="{5D66DB7F-9DA8-48A1-B008-35BF3A4F9C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AA87BE-1390-4904-912D-079BE7F34048}" type="pres">
      <dgm:prSet presAssocID="{5D66DB7F-9DA8-48A1-B008-35BF3A4F9C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1A3C809-2D58-42F5-BEB6-232E50CB792C}" srcId="{C13B784F-85EB-492B-B86B-3AC680B6CA08}" destId="{5014A44D-7093-4B35-B22F-0759DF42B306}" srcOrd="0" destOrd="0" parTransId="{0B7C0516-2D20-4F52-AD64-A2A3173D77FA}" sibTransId="{6B13349E-A37D-4F2A-AD16-7C93C78AE2B0}"/>
    <dgm:cxn modelId="{A089E364-7628-4B2A-9579-97F6EBE12EFA}" srcId="{829D9E2E-DEAD-4E29-80EF-34E3E3AC2D59}" destId="{C13B784F-85EB-492B-B86B-3AC680B6CA08}" srcOrd="0" destOrd="0" parTransId="{40F64F3B-D5FA-46AB-B9A8-A1E1D1898B73}" sibTransId="{701B2E11-F3A2-4EAF-A094-C78D095CC17D}"/>
    <dgm:cxn modelId="{9D84F573-7AAD-4454-8D24-0743498CE9F7}" type="presOf" srcId="{829D9E2E-DEAD-4E29-80EF-34E3E3AC2D59}" destId="{7FAB203B-67AA-400B-8150-857D10329D38}" srcOrd="0" destOrd="0" presId="urn:microsoft.com/office/officeart/2005/8/layout/vList2"/>
    <dgm:cxn modelId="{66F54478-5FEF-4C61-94C5-93C527CA8D41}" srcId="{829D9E2E-DEAD-4E29-80EF-34E3E3AC2D59}" destId="{5D66DB7F-9DA8-48A1-B008-35BF3A4F9C99}" srcOrd="1" destOrd="0" parTransId="{434DB706-0ED9-42FA-8C45-1A600EE4EE77}" sibTransId="{BA10D4FD-BD26-4761-946F-4EACC77B0BE7}"/>
    <dgm:cxn modelId="{23CAA47A-6B0E-4621-BE59-9F6B41D993F0}" type="presOf" srcId="{5D66DB7F-9DA8-48A1-B008-35BF3A4F9C99}" destId="{CFCBCD2D-0145-4292-A178-50F2B2DE2726}" srcOrd="0" destOrd="0" presId="urn:microsoft.com/office/officeart/2005/8/layout/vList2"/>
    <dgm:cxn modelId="{8F63268E-46C3-450A-BBF8-50C1D856FA4D}" type="presOf" srcId="{5014A44D-7093-4B35-B22F-0759DF42B306}" destId="{B2100D4F-7160-4ACF-803C-0D849044146F}" srcOrd="0" destOrd="0" presId="urn:microsoft.com/office/officeart/2005/8/layout/vList2"/>
    <dgm:cxn modelId="{747FF4C3-9DAF-47BE-B607-FFD7E598D205}" type="presOf" srcId="{C13B784F-85EB-492B-B86B-3AC680B6CA08}" destId="{F9440CD9-1E01-4F78-95C8-72DCC1FAD900}" srcOrd="0" destOrd="0" presId="urn:microsoft.com/office/officeart/2005/8/layout/vList2"/>
    <dgm:cxn modelId="{B08FE4CB-E411-4D2D-93EF-25AA23B68416}" type="presOf" srcId="{DCA60BCF-86E7-44AB-8E0C-CB6B0993F798}" destId="{68AA87BE-1390-4904-912D-079BE7F34048}" srcOrd="0" destOrd="0" presId="urn:microsoft.com/office/officeart/2005/8/layout/vList2"/>
    <dgm:cxn modelId="{46F091F3-1336-4B28-BA52-F376109A60D8}" srcId="{5D66DB7F-9DA8-48A1-B008-35BF3A4F9C99}" destId="{DCA60BCF-86E7-44AB-8E0C-CB6B0993F798}" srcOrd="0" destOrd="0" parTransId="{6505C012-DAFD-45F1-A39C-9B3949CBE3E0}" sibTransId="{9B1B6424-C352-415A-8008-0C842DCE9BDE}"/>
    <dgm:cxn modelId="{446904B2-3213-46BE-99A3-AD3D8BDAC3C0}" type="presParOf" srcId="{7FAB203B-67AA-400B-8150-857D10329D38}" destId="{F9440CD9-1E01-4F78-95C8-72DCC1FAD900}" srcOrd="0" destOrd="0" presId="urn:microsoft.com/office/officeart/2005/8/layout/vList2"/>
    <dgm:cxn modelId="{21A4B53C-9D53-4FC6-85AA-69050C282B88}" type="presParOf" srcId="{7FAB203B-67AA-400B-8150-857D10329D38}" destId="{B2100D4F-7160-4ACF-803C-0D849044146F}" srcOrd="1" destOrd="0" presId="urn:microsoft.com/office/officeart/2005/8/layout/vList2"/>
    <dgm:cxn modelId="{0FC67147-C5BF-457A-8DB5-BC4D07A09C3D}" type="presParOf" srcId="{7FAB203B-67AA-400B-8150-857D10329D38}" destId="{CFCBCD2D-0145-4292-A178-50F2B2DE2726}" srcOrd="2" destOrd="0" presId="urn:microsoft.com/office/officeart/2005/8/layout/vList2"/>
    <dgm:cxn modelId="{BF1001C2-3D91-40C9-A997-EDEAF13C35B7}" type="presParOf" srcId="{7FAB203B-67AA-400B-8150-857D10329D38}" destId="{68AA87BE-1390-4904-912D-079BE7F340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543F6A-700D-4573-80D6-56C717237BE5}" type="doc">
      <dgm:prSet loTypeId="urn:microsoft.com/office/officeart/2005/8/layout/pList2" loCatId="list" qsTypeId="urn:microsoft.com/office/officeart/2005/8/quickstyle/simple1" qsCatId="simple" csTypeId="urn:microsoft.com/office/officeart/2005/8/colors/colorful4" csCatId="colorful" phldr="1"/>
      <dgm:spPr/>
    </dgm:pt>
    <dgm:pt modelId="{D999E564-DBD4-44FB-B403-652D4CA2FD94}">
      <dgm:prSet phldrT="[Текст]"/>
      <dgm:spPr/>
      <dgm:t>
        <a:bodyPr/>
        <a:lstStyle/>
        <a:p>
          <a:r>
            <a:rPr lang="en-US" dirty="0"/>
            <a:t>Black-box + leakage</a:t>
          </a:r>
          <a:endParaRPr lang="ru-RU" dirty="0"/>
        </a:p>
      </dgm:t>
    </dgm:pt>
    <dgm:pt modelId="{7A8838F7-5D41-450B-A0BE-D04F4E53832C}" type="parTrans" cxnId="{A33A7B1B-F565-4514-9EB4-502F1018D4F0}">
      <dgm:prSet/>
      <dgm:spPr/>
      <dgm:t>
        <a:bodyPr/>
        <a:lstStyle/>
        <a:p>
          <a:endParaRPr lang="ru-RU"/>
        </a:p>
      </dgm:t>
    </dgm:pt>
    <dgm:pt modelId="{28484DE0-568E-4A5A-8EDE-D76733B52B04}" type="sibTrans" cxnId="{A33A7B1B-F565-4514-9EB4-502F1018D4F0}">
      <dgm:prSet/>
      <dgm:spPr/>
      <dgm:t>
        <a:bodyPr/>
        <a:lstStyle/>
        <a:p>
          <a:endParaRPr lang="ru-RU"/>
        </a:p>
      </dgm:t>
    </dgm:pt>
    <dgm:pt modelId="{BF4DA84C-A476-499B-B563-01F855F81F54}">
      <dgm:prSet phldrT="[Текст]"/>
      <dgm:spPr/>
      <dgm:t>
        <a:bodyPr/>
        <a:lstStyle/>
        <a:p>
          <a:r>
            <a:rPr lang="en-US" dirty="0"/>
            <a:t>Black-box</a:t>
          </a:r>
          <a:endParaRPr lang="ru-RU" dirty="0"/>
        </a:p>
      </dgm:t>
    </dgm:pt>
    <dgm:pt modelId="{CE898537-8CB5-4E49-87B7-735BA5312245}" type="parTrans" cxnId="{2090AE04-71D0-4E89-9B14-A50DAC7B7315}">
      <dgm:prSet/>
      <dgm:spPr/>
      <dgm:t>
        <a:bodyPr/>
        <a:lstStyle/>
        <a:p>
          <a:endParaRPr lang="ru-RU"/>
        </a:p>
      </dgm:t>
    </dgm:pt>
    <dgm:pt modelId="{5B4A29E2-D835-4917-9B02-E62C001C59B9}" type="sibTrans" cxnId="{2090AE04-71D0-4E89-9B14-A50DAC7B7315}">
      <dgm:prSet/>
      <dgm:spPr/>
      <dgm:t>
        <a:bodyPr/>
        <a:lstStyle/>
        <a:p>
          <a:endParaRPr lang="ru-RU"/>
        </a:p>
      </dgm:t>
    </dgm:pt>
    <dgm:pt modelId="{5A72920B-9B97-4F99-84DB-FA70DEC5F86C}">
      <dgm:prSet phldrT="[Текст]"/>
      <dgm:spPr/>
      <dgm:t>
        <a:bodyPr/>
        <a:lstStyle/>
        <a:p>
          <a:r>
            <a:rPr lang="en-US" dirty="0"/>
            <a:t>White-box</a:t>
          </a:r>
          <a:endParaRPr lang="ru-RU" dirty="0"/>
        </a:p>
      </dgm:t>
    </dgm:pt>
    <dgm:pt modelId="{6CDABA55-ABC4-41CD-9039-8F155AF9FFC6}" type="parTrans" cxnId="{BAFE274A-2194-42AF-BEAE-DA8CE3B28E8E}">
      <dgm:prSet/>
      <dgm:spPr/>
      <dgm:t>
        <a:bodyPr/>
        <a:lstStyle/>
        <a:p>
          <a:endParaRPr lang="ru-RU"/>
        </a:p>
      </dgm:t>
    </dgm:pt>
    <dgm:pt modelId="{D20F5DD7-6B03-4511-8BFC-7F2FB3920AA5}" type="sibTrans" cxnId="{BAFE274A-2194-42AF-BEAE-DA8CE3B28E8E}">
      <dgm:prSet/>
      <dgm:spPr/>
      <dgm:t>
        <a:bodyPr/>
        <a:lstStyle/>
        <a:p>
          <a:endParaRPr lang="ru-RU"/>
        </a:p>
      </dgm:t>
    </dgm:pt>
    <dgm:pt modelId="{A965A35A-54D3-431A-82E5-9B49480A9802}" type="pres">
      <dgm:prSet presAssocID="{2F543F6A-700D-4573-80D6-56C717237BE5}" presName="Name0" presStyleCnt="0">
        <dgm:presLayoutVars>
          <dgm:dir/>
          <dgm:resizeHandles val="exact"/>
        </dgm:presLayoutVars>
      </dgm:prSet>
      <dgm:spPr/>
    </dgm:pt>
    <dgm:pt modelId="{300B6798-0032-4FBF-8448-2020342C76F0}" type="pres">
      <dgm:prSet presAssocID="{2F543F6A-700D-4573-80D6-56C717237BE5}" presName="bkgdShp" presStyleLbl="alignAccFollowNode1" presStyleIdx="0" presStyleCnt="1" custScaleY="128932"/>
      <dgm:spPr/>
    </dgm:pt>
    <dgm:pt modelId="{3B21820D-DD8C-49D3-9327-0D521C98D5B0}" type="pres">
      <dgm:prSet presAssocID="{2F543F6A-700D-4573-80D6-56C717237BE5}" presName="linComp" presStyleCnt="0"/>
      <dgm:spPr/>
    </dgm:pt>
    <dgm:pt modelId="{9AA96B0E-62EB-4D66-B5E8-5C6D340B905C}" type="pres">
      <dgm:prSet presAssocID="{D999E564-DBD4-44FB-B403-652D4CA2FD94}" presName="compNode" presStyleCnt="0"/>
      <dgm:spPr/>
    </dgm:pt>
    <dgm:pt modelId="{CBDC30D3-3393-42F2-B74B-55ABFCD24E04}" type="pres">
      <dgm:prSet presAssocID="{D999E564-DBD4-44FB-B403-652D4CA2FD94}" presName="node" presStyleLbl="node1" presStyleIdx="0" presStyleCnt="3" custScaleY="88628">
        <dgm:presLayoutVars>
          <dgm:bulletEnabled val="1"/>
        </dgm:presLayoutVars>
      </dgm:prSet>
      <dgm:spPr/>
    </dgm:pt>
    <dgm:pt modelId="{D122783C-8DFA-4610-8261-F47B6D680D19}" type="pres">
      <dgm:prSet presAssocID="{D999E564-DBD4-44FB-B403-652D4CA2FD94}" presName="invisiNode" presStyleLbl="node1" presStyleIdx="0" presStyleCnt="3"/>
      <dgm:spPr/>
    </dgm:pt>
    <dgm:pt modelId="{8355D5A0-FBCD-4BEE-B320-8B795DBE54CC}" type="pres">
      <dgm:prSet presAssocID="{D999E564-DBD4-44FB-B403-652D4CA2FD94}" presName="imagNode" presStyleLbl="fgImgPlace1" presStyleIdx="0" presStyleCnt="3"/>
      <dgm:spPr/>
    </dgm:pt>
    <dgm:pt modelId="{652DD068-52A3-4303-801A-E10E40205F69}" type="pres">
      <dgm:prSet presAssocID="{28484DE0-568E-4A5A-8EDE-D76733B52B04}" presName="sibTrans" presStyleLbl="sibTrans2D1" presStyleIdx="0" presStyleCnt="0"/>
      <dgm:spPr/>
    </dgm:pt>
    <dgm:pt modelId="{78A96953-36E8-470C-A3DA-707AD4AEBB9E}" type="pres">
      <dgm:prSet presAssocID="{BF4DA84C-A476-499B-B563-01F855F81F54}" presName="compNode" presStyleCnt="0"/>
      <dgm:spPr/>
    </dgm:pt>
    <dgm:pt modelId="{8986BC3F-85C4-4FC5-94D1-54CF93ED88E2}" type="pres">
      <dgm:prSet presAssocID="{BF4DA84C-A476-499B-B563-01F855F81F54}" presName="node" presStyleLbl="node1" presStyleIdx="1" presStyleCnt="3" custScaleY="88628">
        <dgm:presLayoutVars>
          <dgm:bulletEnabled val="1"/>
        </dgm:presLayoutVars>
      </dgm:prSet>
      <dgm:spPr/>
    </dgm:pt>
    <dgm:pt modelId="{E0425B7F-4E0A-404E-8C7F-D3E5EFD781B0}" type="pres">
      <dgm:prSet presAssocID="{BF4DA84C-A476-499B-B563-01F855F81F54}" presName="invisiNode" presStyleLbl="node1" presStyleIdx="1" presStyleCnt="3"/>
      <dgm:spPr/>
    </dgm:pt>
    <dgm:pt modelId="{476CD550-0190-4BCD-B79F-F1877F965FCC}" type="pres">
      <dgm:prSet presAssocID="{BF4DA84C-A476-499B-B563-01F855F81F54}" presName="imagNode" presStyleLbl="fgImgPlace1" presStyleIdx="1" presStyleCnt="3"/>
      <dgm:spPr/>
    </dgm:pt>
    <dgm:pt modelId="{0B414ABA-59C0-4A18-85A9-333DEC299BDD}" type="pres">
      <dgm:prSet presAssocID="{5B4A29E2-D835-4917-9B02-E62C001C59B9}" presName="sibTrans" presStyleLbl="sibTrans2D1" presStyleIdx="0" presStyleCnt="0"/>
      <dgm:spPr/>
    </dgm:pt>
    <dgm:pt modelId="{754F4CDC-50FA-4B81-918D-5ED62FF9121B}" type="pres">
      <dgm:prSet presAssocID="{5A72920B-9B97-4F99-84DB-FA70DEC5F86C}" presName="compNode" presStyleCnt="0"/>
      <dgm:spPr/>
    </dgm:pt>
    <dgm:pt modelId="{E07D92BF-EF1F-416C-B9EA-9EEC78D4F2FB}" type="pres">
      <dgm:prSet presAssocID="{5A72920B-9B97-4F99-84DB-FA70DEC5F86C}" presName="node" presStyleLbl="node1" presStyleIdx="2" presStyleCnt="3" custScaleY="88628">
        <dgm:presLayoutVars>
          <dgm:bulletEnabled val="1"/>
        </dgm:presLayoutVars>
      </dgm:prSet>
      <dgm:spPr/>
    </dgm:pt>
    <dgm:pt modelId="{72520409-4F88-4A5C-8001-058EA15809D1}" type="pres">
      <dgm:prSet presAssocID="{5A72920B-9B97-4F99-84DB-FA70DEC5F86C}" presName="invisiNode" presStyleLbl="node1" presStyleIdx="2" presStyleCnt="3"/>
      <dgm:spPr/>
    </dgm:pt>
    <dgm:pt modelId="{F0821663-39F1-4992-AF9E-2C599E575AD5}" type="pres">
      <dgm:prSet presAssocID="{5A72920B-9B97-4F99-84DB-FA70DEC5F86C}" presName="imagNode" presStyleLbl="fgImgPlace1" presStyleIdx="2" presStyleCnt="3"/>
      <dgm:spPr/>
    </dgm:pt>
  </dgm:ptLst>
  <dgm:cxnLst>
    <dgm:cxn modelId="{2090AE04-71D0-4E89-9B14-A50DAC7B7315}" srcId="{2F543F6A-700D-4573-80D6-56C717237BE5}" destId="{BF4DA84C-A476-499B-B563-01F855F81F54}" srcOrd="1" destOrd="0" parTransId="{CE898537-8CB5-4E49-87B7-735BA5312245}" sibTransId="{5B4A29E2-D835-4917-9B02-E62C001C59B9}"/>
    <dgm:cxn modelId="{A33A7B1B-F565-4514-9EB4-502F1018D4F0}" srcId="{2F543F6A-700D-4573-80D6-56C717237BE5}" destId="{D999E564-DBD4-44FB-B403-652D4CA2FD94}" srcOrd="0" destOrd="0" parTransId="{7A8838F7-5D41-450B-A0BE-D04F4E53832C}" sibTransId="{28484DE0-568E-4A5A-8EDE-D76733B52B04}"/>
    <dgm:cxn modelId="{AC906722-A586-4713-BD2B-271108401BEE}" type="presOf" srcId="{28484DE0-568E-4A5A-8EDE-D76733B52B04}" destId="{652DD068-52A3-4303-801A-E10E40205F69}" srcOrd="0" destOrd="0" presId="urn:microsoft.com/office/officeart/2005/8/layout/pList2"/>
    <dgm:cxn modelId="{3D3DD932-97D6-4A51-A9EC-D8E814AC00E8}" type="presOf" srcId="{BF4DA84C-A476-499B-B563-01F855F81F54}" destId="{8986BC3F-85C4-4FC5-94D1-54CF93ED88E2}" srcOrd="0" destOrd="0" presId="urn:microsoft.com/office/officeart/2005/8/layout/pList2"/>
    <dgm:cxn modelId="{2FFC2C47-80F0-41FB-BB27-BE38867E3615}" type="presOf" srcId="{2F543F6A-700D-4573-80D6-56C717237BE5}" destId="{A965A35A-54D3-431A-82E5-9B49480A9802}" srcOrd="0" destOrd="0" presId="urn:microsoft.com/office/officeart/2005/8/layout/pList2"/>
    <dgm:cxn modelId="{BAFE274A-2194-42AF-BEAE-DA8CE3B28E8E}" srcId="{2F543F6A-700D-4573-80D6-56C717237BE5}" destId="{5A72920B-9B97-4F99-84DB-FA70DEC5F86C}" srcOrd="2" destOrd="0" parTransId="{6CDABA55-ABC4-41CD-9039-8F155AF9FFC6}" sibTransId="{D20F5DD7-6B03-4511-8BFC-7F2FB3920AA5}"/>
    <dgm:cxn modelId="{AFE73475-829B-4F37-B52B-71B3485CACE4}" type="presOf" srcId="{5A72920B-9B97-4F99-84DB-FA70DEC5F86C}" destId="{E07D92BF-EF1F-416C-B9EA-9EEC78D4F2FB}" srcOrd="0" destOrd="0" presId="urn:microsoft.com/office/officeart/2005/8/layout/pList2"/>
    <dgm:cxn modelId="{C4E6EBB1-C6EA-4633-818C-69C7D8FFF832}" type="presOf" srcId="{D999E564-DBD4-44FB-B403-652D4CA2FD94}" destId="{CBDC30D3-3393-42F2-B74B-55ABFCD24E04}" srcOrd="0" destOrd="0" presId="urn:microsoft.com/office/officeart/2005/8/layout/pList2"/>
    <dgm:cxn modelId="{4E0F2CD5-49A8-44E6-A218-85EC8286FD10}" type="presOf" srcId="{5B4A29E2-D835-4917-9B02-E62C001C59B9}" destId="{0B414ABA-59C0-4A18-85A9-333DEC299BDD}" srcOrd="0" destOrd="0" presId="urn:microsoft.com/office/officeart/2005/8/layout/pList2"/>
    <dgm:cxn modelId="{6A60947D-D905-42AF-A5BE-99A448E946EC}" type="presParOf" srcId="{A965A35A-54D3-431A-82E5-9B49480A9802}" destId="{300B6798-0032-4FBF-8448-2020342C76F0}" srcOrd="0" destOrd="0" presId="urn:microsoft.com/office/officeart/2005/8/layout/pList2"/>
    <dgm:cxn modelId="{B7FC8050-C4B6-4001-A9DA-F072E52E17D2}" type="presParOf" srcId="{A965A35A-54D3-431A-82E5-9B49480A9802}" destId="{3B21820D-DD8C-49D3-9327-0D521C98D5B0}" srcOrd="1" destOrd="0" presId="urn:microsoft.com/office/officeart/2005/8/layout/pList2"/>
    <dgm:cxn modelId="{54122DB7-D599-433E-AADA-B55DF9A655D4}" type="presParOf" srcId="{3B21820D-DD8C-49D3-9327-0D521C98D5B0}" destId="{9AA96B0E-62EB-4D66-B5E8-5C6D340B905C}" srcOrd="0" destOrd="0" presId="urn:microsoft.com/office/officeart/2005/8/layout/pList2"/>
    <dgm:cxn modelId="{C7F86B93-6B23-4003-A1A5-E3B96B5F8EB1}" type="presParOf" srcId="{9AA96B0E-62EB-4D66-B5E8-5C6D340B905C}" destId="{CBDC30D3-3393-42F2-B74B-55ABFCD24E04}" srcOrd="0" destOrd="0" presId="urn:microsoft.com/office/officeart/2005/8/layout/pList2"/>
    <dgm:cxn modelId="{A76157A9-810E-4853-9915-49299CF96EB4}" type="presParOf" srcId="{9AA96B0E-62EB-4D66-B5E8-5C6D340B905C}" destId="{D122783C-8DFA-4610-8261-F47B6D680D19}" srcOrd="1" destOrd="0" presId="urn:microsoft.com/office/officeart/2005/8/layout/pList2"/>
    <dgm:cxn modelId="{D77FC550-8C20-4083-85FF-F41143531168}" type="presParOf" srcId="{9AA96B0E-62EB-4D66-B5E8-5C6D340B905C}" destId="{8355D5A0-FBCD-4BEE-B320-8B795DBE54CC}" srcOrd="2" destOrd="0" presId="urn:microsoft.com/office/officeart/2005/8/layout/pList2"/>
    <dgm:cxn modelId="{515AA7F0-369E-47A8-9973-427063736358}" type="presParOf" srcId="{3B21820D-DD8C-49D3-9327-0D521C98D5B0}" destId="{652DD068-52A3-4303-801A-E10E40205F69}" srcOrd="1" destOrd="0" presId="urn:microsoft.com/office/officeart/2005/8/layout/pList2"/>
    <dgm:cxn modelId="{94F575DC-1A4E-4A3A-81B4-D3D87BD111A1}" type="presParOf" srcId="{3B21820D-DD8C-49D3-9327-0D521C98D5B0}" destId="{78A96953-36E8-470C-A3DA-707AD4AEBB9E}" srcOrd="2" destOrd="0" presId="urn:microsoft.com/office/officeart/2005/8/layout/pList2"/>
    <dgm:cxn modelId="{F8FA153C-ABFA-4574-87B8-1E9BBA30C662}" type="presParOf" srcId="{78A96953-36E8-470C-A3DA-707AD4AEBB9E}" destId="{8986BC3F-85C4-4FC5-94D1-54CF93ED88E2}" srcOrd="0" destOrd="0" presId="urn:microsoft.com/office/officeart/2005/8/layout/pList2"/>
    <dgm:cxn modelId="{762A4388-47B3-49EA-A342-FF1055C8FDAF}" type="presParOf" srcId="{78A96953-36E8-470C-A3DA-707AD4AEBB9E}" destId="{E0425B7F-4E0A-404E-8C7F-D3E5EFD781B0}" srcOrd="1" destOrd="0" presId="urn:microsoft.com/office/officeart/2005/8/layout/pList2"/>
    <dgm:cxn modelId="{B47BDF2E-58AB-4408-B7FB-6F1CBDCE8BB0}" type="presParOf" srcId="{78A96953-36E8-470C-A3DA-707AD4AEBB9E}" destId="{476CD550-0190-4BCD-B79F-F1877F965FCC}" srcOrd="2" destOrd="0" presId="urn:microsoft.com/office/officeart/2005/8/layout/pList2"/>
    <dgm:cxn modelId="{DD625876-D14F-4589-935D-D979DC3C46ED}" type="presParOf" srcId="{3B21820D-DD8C-49D3-9327-0D521C98D5B0}" destId="{0B414ABA-59C0-4A18-85A9-333DEC299BDD}" srcOrd="3" destOrd="0" presId="urn:microsoft.com/office/officeart/2005/8/layout/pList2"/>
    <dgm:cxn modelId="{E74FEDD7-6B2D-4B54-A1DD-71E8C7B92841}" type="presParOf" srcId="{3B21820D-DD8C-49D3-9327-0D521C98D5B0}" destId="{754F4CDC-50FA-4B81-918D-5ED62FF9121B}" srcOrd="4" destOrd="0" presId="urn:microsoft.com/office/officeart/2005/8/layout/pList2"/>
    <dgm:cxn modelId="{CCC33B37-B1A2-4988-A498-C8B2BEAF2CB6}" type="presParOf" srcId="{754F4CDC-50FA-4B81-918D-5ED62FF9121B}" destId="{E07D92BF-EF1F-416C-B9EA-9EEC78D4F2FB}" srcOrd="0" destOrd="0" presId="urn:microsoft.com/office/officeart/2005/8/layout/pList2"/>
    <dgm:cxn modelId="{1D4FC87C-4BF7-4CB3-956D-BBCE96B24393}" type="presParOf" srcId="{754F4CDC-50FA-4B81-918D-5ED62FF9121B}" destId="{72520409-4F88-4A5C-8001-058EA15809D1}" srcOrd="1" destOrd="0" presId="urn:microsoft.com/office/officeart/2005/8/layout/pList2"/>
    <dgm:cxn modelId="{7FF407FD-DAE6-47FC-9F6E-31FE61D634CF}" type="presParOf" srcId="{754F4CDC-50FA-4B81-918D-5ED62FF9121B}" destId="{F0821663-39F1-4992-AF9E-2C599E575AD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9AFE21-82AC-497D-A656-6C1C424AB889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46118155-B3D8-46A3-9E64-8C834C47119F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48978BED-07BB-419A-938E-DE8D8EEBAFDD}" type="parTrans" cxnId="{D6CD33E9-9B89-43D2-BC8B-E5FFA941AFA2}">
      <dgm:prSet/>
      <dgm:spPr/>
      <dgm:t>
        <a:bodyPr/>
        <a:lstStyle/>
        <a:p>
          <a:endParaRPr lang="ru-RU"/>
        </a:p>
      </dgm:t>
    </dgm:pt>
    <dgm:pt modelId="{18CBE761-9922-4D02-9CFB-9A6283E20749}" type="sibTrans" cxnId="{D6CD33E9-9B89-43D2-BC8B-E5FFA941AFA2}">
      <dgm:prSet/>
      <dgm:spPr/>
      <dgm:t>
        <a:bodyPr/>
        <a:lstStyle/>
        <a:p>
          <a:endParaRPr lang="ru-RU"/>
        </a:p>
      </dgm:t>
    </dgm:pt>
    <dgm:pt modelId="{0EB8100A-2869-4558-A134-60E84CF74459}">
      <dgm:prSet phldrT="[Текст]"/>
      <dgm:spPr/>
      <dgm:t>
        <a:bodyPr/>
        <a:lstStyle/>
        <a:p>
          <a:r>
            <a:rPr lang="en-US" dirty="0"/>
            <a:t>    </a:t>
          </a:r>
          <a:r>
            <a:rPr lang="ru-RU" dirty="0"/>
            <a:t>Преступник</a:t>
          </a:r>
        </a:p>
      </dgm:t>
    </dgm:pt>
    <dgm:pt modelId="{B071D612-D4C2-4DFA-8DA4-43365BEC46C7}" type="parTrans" cxnId="{F53D4BAF-E2A6-4229-A8F5-0A2D99A026CE}">
      <dgm:prSet/>
      <dgm:spPr/>
      <dgm:t>
        <a:bodyPr/>
        <a:lstStyle/>
        <a:p>
          <a:endParaRPr lang="ru-RU"/>
        </a:p>
      </dgm:t>
    </dgm:pt>
    <dgm:pt modelId="{89C19625-5CF4-4AD6-B790-AAFF1808E4B5}" type="sibTrans" cxnId="{F53D4BAF-E2A6-4229-A8F5-0A2D99A026CE}">
      <dgm:prSet/>
      <dgm:spPr/>
      <dgm:t>
        <a:bodyPr/>
        <a:lstStyle/>
        <a:p>
          <a:endParaRPr lang="ru-RU"/>
        </a:p>
      </dgm:t>
    </dgm:pt>
    <dgm:pt modelId="{CE3DE15D-3B64-43B3-A2A4-8CD4202C8BAE}" type="pres">
      <dgm:prSet presAssocID="{0D9AFE21-82AC-497D-A656-6C1C424AB889}" presName="diagram" presStyleCnt="0">
        <dgm:presLayoutVars>
          <dgm:dir/>
          <dgm:resizeHandles val="exact"/>
        </dgm:presLayoutVars>
      </dgm:prSet>
      <dgm:spPr/>
    </dgm:pt>
    <dgm:pt modelId="{FC88CA36-B350-4D89-9B90-8498697C7E61}" type="pres">
      <dgm:prSet presAssocID="{46118155-B3D8-46A3-9E64-8C834C47119F}" presName="node" presStyleLbl="node1" presStyleIdx="0" presStyleCnt="2">
        <dgm:presLayoutVars>
          <dgm:bulletEnabled val="1"/>
        </dgm:presLayoutVars>
      </dgm:prSet>
      <dgm:spPr/>
    </dgm:pt>
    <dgm:pt modelId="{82C8E092-6A14-472F-BC6D-BFAB1EEEDEB4}" type="pres">
      <dgm:prSet presAssocID="{18CBE761-9922-4D02-9CFB-9A6283E20749}" presName="sibTrans" presStyleLbl="sibTrans2D1" presStyleIdx="0" presStyleCnt="1" custScaleY="18086"/>
      <dgm:spPr/>
    </dgm:pt>
    <dgm:pt modelId="{C9C3C04E-30DC-4EBD-95CB-BD9EAC43EECC}" type="pres">
      <dgm:prSet presAssocID="{18CBE761-9922-4D02-9CFB-9A6283E20749}" presName="connectorText" presStyleLbl="sibTrans2D1" presStyleIdx="0" presStyleCnt="1"/>
      <dgm:spPr/>
    </dgm:pt>
    <dgm:pt modelId="{BBBDE845-08CA-4ACE-BC7D-5077962AF859}" type="pres">
      <dgm:prSet presAssocID="{0EB8100A-2869-4558-A134-60E84CF74459}" presName="node" presStyleLbl="node1" presStyleIdx="1" presStyleCnt="2">
        <dgm:presLayoutVars>
          <dgm:bulletEnabled val="1"/>
        </dgm:presLayoutVars>
      </dgm:prSet>
      <dgm:spPr/>
    </dgm:pt>
  </dgm:ptLst>
  <dgm:cxnLst>
    <dgm:cxn modelId="{6EA9D600-964E-4510-B0E2-BF0D2E4D1632}" type="presOf" srcId="{18CBE761-9922-4D02-9CFB-9A6283E20749}" destId="{C9C3C04E-30DC-4EBD-95CB-BD9EAC43EECC}" srcOrd="1" destOrd="0" presId="urn:microsoft.com/office/officeart/2005/8/layout/process5"/>
    <dgm:cxn modelId="{79107229-F6D3-46B6-A21B-0CD535D1706A}" type="presOf" srcId="{46118155-B3D8-46A3-9E64-8C834C47119F}" destId="{FC88CA36-B350-4D89-9B90-8498697C7E61}" srcOrd="0" destOrd="0" presId="urn:microsoft.com/office/officeart/2005/8/layout/process5"/>
    <dgm:cxn modelId="{B0142646-8DC1-40B6-AFE8-95DFC4C0831A}" type="presOf" srcId="{0EB8100A-2869-4558-A134-60E84CF74459}" destId="{BBBDE845-08CA-4ACE-BC7D-5077962AF859}" srcOrd="0" destOrd="0" presId="urn:microsoft.com/office/officeart/2005/8/layout/process5"/>
    <dgm:cxn modelId="{FA9F8381-96C8-467F-BD17-B22606250DBF}" type="presOf" srcId="{18CBE761-9922-4D02-9CFB-9A6283E20749}" destId="{82C8E092-6A14-472F-BC6D-BFAB1EEEDEB4}" srcOrd="0" destOrd="0" presId="urn:microsoft.com/office/officeart/2005/8/layout/process5"/>
    <dgm:cxn modelId="{F53D4BAF-E2A6-4229-A8F5-0A2D99A026CE}" srcId="{0D9AFE21-82AC-497D-A656-6C1C424AB889}" destId="{0EB8100A-2869-4558-A134-60E84CF74459}" srcOrd="1" destOrd="0" parTransId="{B071D612-D4C2-4DFA-8DA4-43365BEC46C7}" sibTransId="{89C19625-5CF4-4AD6-B790-AAFF1808E4B5}"/>
    <dgm:cxn modelId="{AAE5D6BB-60E3-4BDA-B1D4-B00315B85DBC}" type="presOf" srcId="{0D9AFE21-82AC-497D-A656-6C1C424AB889}" destId="{CE3DE15D-3B64-43B3-A2A4-8CD4202C8BAE}" srcOrd="0" destOrd="0" presId="urn:microsoft.com/office/officeart/2005/8/layout/process5"/>
    <dgm:cxn modelId="{D6CD33E9-9B89-43D2-BC8B-E5FFA941AFA2}" srcId="{0D9AFE21-82AC-497D-A656-6C1C424AB889}" destId="{46118155-B3D8-46A3-9E64-8C834C47119F}" srcOrd="0" destOrd="0" parTransId="{48978BED-07BB-419A-938E-DE8D8EEBAFDD}" sibTransId="{18CBE761-9922-4D02-9CFB-9A6283E20749}"/>
    <dgm:cxn modelId="{0F682DF6-4D23-49EE-932A-D8C151C0D306}" type="presParOf" srcId="{CE3DE15D-3B64-43B3-A2A4-8CD4202C8BAE}" destId="{FC88CA36-B350-4D89-9B90-8498697C7E61}" srcOrd="0" destOrd="0" presId="urn:microsoft.com/office/officeart/2005/8/layout/process5"/>
    <dgm:cxn modelId="{C24BB21C-C9EB-4EAF-A188-74D68CFE10DD}" type="presParOf" srcId="{CE3DE15D-3B64-43B3-A2A4-8CD4202C8BAE}" destId="{82C8E092-6A14-472F-BC6D-BFAB1EEEDEB4}" srcOrd="1" destOrd="0" presId="urn:microsoft.com/office/officeart/2005/8/layout/process5"/>
    <dgm:cxn modelId="{AFDDCE64-EBE3-4DEF-9D21-E683EAF645E6}" type="presParOf" srcId="{82C8E092-6A14-472F-BC6D-BFAB1EEEDEB4}" destId="{C9C3C04E-30DC-4EBD-95CB-BD9EAC43EECC}" srcOrd="0" destOrd="0" presId="urn:microsoft.com/office/officeart/2005/8/layout/process5"/>
    <dgm:cxn modelId="{FE8C6F96-51E3-42B1-A5C1-1423E694A0E5}" type="presParOf" srcId="{CE3DE15D-3B64-43B3-A2A4-8CD4202C8BAE}" destId="{BBBDE845-08CA-4ACE-BC7D-5077962AF859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C82C09D-F17D-47BA-95AD-5D31DF6D7B38}" type="doc">
      <dgm:prSet loTypeId="urn:microsoft.com/office/officeart/2005/8/layout/arrow5" loCatId="relationship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A3897CAC-0669-43CA-96D8-20E5C22ED25F}">
      <dgm:prSet phldrT="[Текст]"/>
      <dgm:spPr/>
      <dgm:t>
        <a:bodyPr/>
        <a:lstStyle/>
        <a:p>
          <a:r>
            <a:rPr lang="ru-RU" dirty="0"/>
            <a:t>Настоящие данные</a:t>
          </a:r>
        </a:p>
      </dgm:t>
    </dgm:pt>
    <dgm:pt modelId="{56D1B1E4-E4CE-45CC-85F3-15C385FC6A2F}" type="parTrans" cxnId="{C00D1E2D-FEC8-4C2F-A98F-1F752D8AB5F2}">
      <dgm:prSet/>
      <dgm:spPr/>
      <dgm:t>
        <a:bodyPr/>
        <a:lstStyle/>
        <a:p>
          <a:endParaRPr lang="ru-RU"/>
        </a:p>
      </dgm:t>
    </dgm:pt>
    <dgm:pt modelId="{5D08003C-562D-4B71-9BDD-E2069549E387}" type="sibTrans" cxnId="{C00D1E2D-FEC8-4C2F-A98F-1F752D8AB5F2}">
      <dgm:prSet/>
      <dgm:spPr/>
      <dgm:t>
        <a:bodyPr/>
        <a:lstStyle/>
        <a:p>
          <a:endParaRPr lang="ru-RU"/>
        </a:p>
      </dgm:t>
    </dgm:pt>
    <dgm:pt modelId="{D52E9A92-B234-4CBB-9014-B0E54E86BB13}">
      <dgm:prSet phldrT="[Текст]"/>
      <dgm:spPr/>
      <dgm:t>
        <a:bodyPr/>
        <a:lstStyle/>
        <a:p>
          <a:r>
            <a:rPr lang="ru-RU" dirty="0"/>
            <a:t>Синтетические данные</a:t>
          </a:r>
        </a:p>
      </dgm:t>
    </dgm:pt>
    <dgm:pt modelId="{327D2F22-ED98-4321-88CF-A88A441A6534}" type="parTrans" cxnId="{829937A0-1ABC-4E11-B90E-98794F422BC4}">
      <dgm:prSet/>
      <dgm:spPr/>
      <dgm:t>
        <a:bodyPr/>
        <a:lstStyle/>
        <a:p>
          <a:endParaRPr lang="ru-RU"/>
        </a:p>
      </dgm:t>
    </dgm:pt>
    <dgm:pt modelId="{110A5CF2-81B0-4C42-9034-577CB60616F4}" type="sibTrans" cxnId="{829937A0-1ABC-4E11-B90E-98794F422BC4}">
      <dgm:prSet/>
      <dgm:spPr/>
      <dgm:t>
        <a:bodyPr/>
        <a:lstStyle/>
        <a:p>
          <a:endParaRPr lang="ru-RU"/>
        </a:p>
      </dgm:t>
    </dgm:pt>
    <dgm:pt modelId="{64BC5C12-64CC-42E3-8C16-1114E0641D2E}" type="pres">
      <dgm:prSet presAssocID="{2C82C09D-F17D-47BA-95AD-5D31DF6D7B38}" presName="diagram" presStyleCnt="0">
        <dgm:presLayoutVars>
          <dgm:dir/>
          <dgm:resizeHandles val="exact"/>
        </dgm:presLayoutVars>
      </dgm:prSet>
      <dgm:spPr/>
    </dgm:pt>
    <dgm:pt modelId="{B1D5241B-5720-44C9-AAEA-48E6E60E2AD3}" type="pres">
      <dgm:prSet presAssocID="{A3897CAC-0669-43CA-96D8-20E5C22ED25F}" presName="arrow" presStyleLbl="node1" presStyleIdx="0" presStyleCnt="2">
        <dgm:presLayoutVars>
          <dgm:bulletEnabled val="1"/>
        </dgm:presLayoutVars>
      </dgm:prSet>
      <dgm:spPr/>
    </dgm:pt>
    <dgm:pt modelId="{4487CED2-6026-47FF-8EE4-306572FC5076}" type="pres">
      <dgm:prSet presAssocID="{D52E9A92-B234-4CBB-9014-B0E54E86BB13}" presName="arrow" presStyleLbl="node1" presStyleIdx="1" presStyleCnt="2">
        <dgm:presLayoutVars>
          <dgm:bulletEnabled val="1"/>
        </dgm:presLayoutVars>
      </dgm:prSet>
      <dgm:spPr/>
    </dgm:pt>
  </dgm:ptLst>
  <dgm:cxnLst>
    <dgm:cxn modelId="{EA31BE0B-1510-492D-9A67-C7844C393BAA}" type="presOf" srcId="{A3897CAC-0669-43CA-96D8-20E5C22ED25F}" destId="{B1D5241B-5720-44C9-AAEA-48E6E60E2AD3}" srcOrd="0" destOrd="0" presId="urn:microsoft.com/office/officeart/2005/8/layout/arrow5"/>
    <dgm:cxn modelId="{C00D1E2D-FEC8-4C2F-A98F-1F752D8AB5F2}" srcId="{2C82C09D-F17D-47BA-95AD-5D31DF6D7B38}" destId="{A3897CAC-0669-43CA-96D8-20E5C22ED25F}" srcOrd="0" destOrd="0" parTransId="{56D1B1E4-E4CE-45CC-85F3-15C385FC6A2F}" sibTransId="{5D08003C-562D-4B71-9BDD-E2069549E387}"/>
    <dgm:cxn modelId="{E92A7D9A-E735-4E55-B506-530942043FC4}" type="presOf" srcId="{D52E9A92-B234-4CBB-9014-B0E54E86BB13}" destId="{4487CED2-6026-47FF-8EE4-306572FC5076}" srcOrd="0" destOrd="0" presId="urn:microsoft.com/office/officeart/2005/8/layout/arrow5"/>
    <dgm:cxn modelId="{829937A0-1ABC-4E11-B90E-98794F422BC4}" srcId="{2C82C09D-F17D-47BA-95AD-5D31DF6D7B38}" destId="{D52E9A92-B234-4CBB-9014-B0E54E86BB13}" srcOrd="1" destOrd="0" parTransId="{327D2F22-ED98-4321-88CF-A88A441A6534}" sibTransId="{110A5CF2-81B0-4C42-9034-577CB60616F4}"/>
    <dgm:cxn modelId="{AC8D33A1-C51D-4B17-A312-B3259C2B5AC3}" type="presOf" srcId="{2C82C09D-F17D-47BA-95AD-5D31DF6D7B38}" destId="{64BC5C12-64CC-42E3-8C16-1114E0641D2E}" srcOrd="0" destOrd="0" presId="urn:microsoft.com/office/officeart/2005/8/layout/arrow5"/>
    <dgm:cxn modelId="{94D10680-DF1B-4CC1-8ACC-C31145CC70A0}" type="presParOf" srcId="{64BC5C12-64CC-42E3-8C16-1114E0641D2E}" destId="{B1D5241B-5720-44C9-AAEA-48E6E60E2AD3}" srcOrd="0" destOrd="0" presId="urn:microsoft.com/office/officeart/2005/8/layout/arrow5"/>
    <dgm:cxn modelId="{79E86AFB-8E8F-4938-A1FA-DADDEE8F36C0}" type="presParOf" srcId="{64BC5C12-64CC-42E3-8C16-1114E0641D2E}" destId="{4487CED2-6026-47FF-8EE4-306572FC5076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9AFE21-82AC-497D-A656-6C1C424AB889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616BFA0C-1DFD-428E-90BD-BAD605E51888}">
      <dgm:prSet phldrT="[Текст]"/>
      <dgm:spPr/>
      <dgm:t>
        <a:bodyPr/>
        <a:lstStyle/>
        <a:p>
          <a:r>
            <a:rPr lang="ru-RU" dirty="0"/>
            <a:t>Домашний Генератор</a:t>
          </a:r>
        </a:p>
      </dgm:t>
    </dgm:pt>
    <dgm:pt modelId="{D46B8536-E117-4BC6-B80E-A1ECA551F50E}" type="parTrans" cxnId="{37F1CEB6-0EFB-4D23-A7EF-445FD33CA6B5}">
      <dgm:prSet/>
      <dgm:spPr/>
      <dgm:t>
        <a:bodyPr/>
        <a:lstStyle/>
        <a:p>
          <a:endParaRPr lang="ru-RU"/>
        </a:p>
      </dgm:t>
    </dgm:pt>
    <dgm:pt modelId="{D644201D-20F0-4A43-9787-DF50DD736C59}" type="sibTrans" cxnId="{37F1CEB6-0EFB-4D23-A7EF-445FD33CA6B5}">
      <dgm:prSet/>
      <dgm:spPr/>
      <dgm:t>
        <a:bodyPr/>
        <a:lstStyle/>
        <a:p>
          <a:endParaRPr lang="ru-RU"/>
        </a:p>
      </dgm:t>
    </dgm:pt>
    <dgm:pt modelId="{3C7E7A17-942B-4CC0-BEF5-31E9C31CC117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E8FE5394-3A77-4B7B-B0CF-269412108963}" type="parTrans" cxnId="{93E8D5CE-CB81-4151-BE39-EB03A9619772}">
      <dgm:prSet/>
      <dgm:spPr/>
      <dgm:t>
        <a:bodyPr/>
        <a:lstStyle/>
        <a:p>
          <a:endParaRPr lang="ru-RU"/>
        </a:p>
      </dgm:t>
    </dgm:pt>
    <dgm:pt modelId="{7800CED4-2D38-4678-9F18-D98C564FF2B2}" type="sibTrans" cxnId="{93E8D5CE-CB81-4151-BE39-EB03A9619772}">
      <dgm:prSet/>
      <dgm:spPr/>
      <dgm:t>
        <a:bodyPr/>
        <a:lstStyle/>
        <a:p>
          <a:endParaRPr lang="ru-RU"/>
        </a:p>
      </dgm:t>
    </dgm:pt>
    <dgm:pt modelId="{46118155-B3D8-46A3-9E64-8C834C47119F}">
      <dgm:prSet phldrT="[Текст]"/>
      <dgm:spPr/>
      <dgm:t>
        <a:bodyPr/>
        <a:lstStyle/>
        <a:p>
          <a:r>
            <a:rPr lang="ru-RU" dirty="0"/>
            <a:t>Домашний Дискриминатор</a:t>
          </a:r>
        </a:p>
      </dgm:t>
    </dgm:pt>
    <dgm:pt modelId="{48978BED-07BB-419A-938E-DE8D8EEBAFDD}" type="parTrans" cxnId="{D6CD33E9-9B89-43D2-BC8B-E5FFA941AFA2}">
      <dgm:prSet/>
      <dgm:spPr/>
      <dgm:t>
        <a:bodyPr/>
        <a:lstStyle/>
        <a:p>
          <a:endParaRPr lang="ru-RU"/>
        </a:p>
      </dgm:t>
    </dgm:pt>
    <dgm:pt modelId="{18CBE761-9922-4D02-9CFB-9A6283E20749}" type="sibTrans" cxnId="{D6CD33E9-9B89-43D2-BC8B-E5FFA941AFA2}">
      <dgm:prSet/>
      <dgm:spPr/>
      <dgm:t>
        <a:bodyPr/>
        <a:lstStyle/>
        <a:p>
          <a:endParaRPr lang="ru-RU"/>
        </a:p>
      </dgm:t>
    </dgm:pt>
    <dgm:pt modelId="{0EB8100A-2869-4558-A134-60E84CF74459}">
      <dgm:prSet phldrT="[Текст]"/>
      <dgm:spPr/>
      <dgm:t>
        <a:bodyPr/>
        <a:lstStyle/>
        <a:p>
          <a:r>
            <a:rPr lang="ru-RU" dirty="0"/>
            <a:t>Плохо </a:t>
          </a:r>
          <a:r>
            <a:rPr lang="en-US" dirty="0"/>
            <a:t>/ </a:t>
          </a:r>
          <a:r>
            <a:rPr lang="ru-RU" dirty="0"/>
            <a:t>хорошо</a:t>
          </a:r>
        </a:p>
      </dgm:t>
    </dgm:pt>
    <dgm:pt modelId="{B071D612-D4C2-4DFA-8DA4-43365BEC46C7}" type="parTrans" cxnId="{F53D4BAF-E2A6-4229-A8F5-0A2D99A026CE}">
      <dgm:prSet/>
      <dgm:spPr/>
      <dgm:t>
        <a:bodyPr/>
        <a:lstStyle/>
        <a:p>
          <a:endParaRPr lang="ru-RU"/>
        </a:p>
      </dgm:t>
    </dgm:pt>
    <dgm:pt modelId="{89C19625-5CF4-4AD6-B790-AAFF1808E4B5}" type="sibTrans" cxnId="{F53D4BAF-E2A6-4229-A8F5-0A2D99A026CE}">
      <dgm:prSet/>
      <dgm:spPr/>
      <dgm:t>
        <a:bodyPr/>
        <a:lstStyle/>
        <a:p>
          <a:endParaRPr lang="ru-RU"/>
        </a:p>
      </dgm:t>
    </dgm:pt>
    <dgm:pt modelId="{CE3DE15D-3B64-43B3-A2A4-8CD4202C8BAE}" type="pres">
      <dgm:prSet presAssocID="{0D9AFE21-82AC-497D-A656-6C1C424AB889}" presName="diagram" presStyleCnt="0">
        <dgm:presLayoutVars>
          <dgm:dir/>
          <dgm:resizeHandles val="exact"/>
        </dgm:presLayoutVars>
      </dgm:prSet>
      <dgm:spPr/>
    </dgm:pt>
    <dgm:pt modelId="{80E9C5B8-CBDC-4C20-BCA7-D1780078712C}" type="pres">
      <dgm:prSet presAssocID="{616BFA0C-1DFD-428E-90BD-BAD605E51888}" presName="node" presStyleLbl="node1" presStyleIdx="0" presStyleCnt="4">
        <dgm:presLayoutVars>
          <dgm:bulletEnabled val="1"/>
        </dgm:presLayoutVars>
      </dgm:prSet>
      <dgm:spPr/>
    </dgm:pt>
    <dgm:pt modelId="{C9301AA2-CF92-4B72-ABF1-C4B6041970AB}" type="pres">
      <dgm:prSet presAssocID="{D644201D-20F0-4A43-9787-DF50DD736C59}" presName="sibTrans" presStyleLbl="sibTrans2D1" presStyleIdx="0" presStyleCnt="3"/>
      <dgm:spPr/>
    </dgm:pt>
    <dgm:pt modelId="{EBEE2ACF-4789-41AE-8F08-38475D11DD72}" type="pres">
      <dgm:prSet presAssocID="{D644201D-20F0-4A43-9787-DF50DD736C59}" presName="connectorText" presStyleLbl="sibTrans2D1" presStyleIdx="0" presStyleCnt="3"/>
      <dgm:spPr/>
    </dgm:pt>
    <dgm:pt modelId="{5A308C6A-9A30-433B-BED2-2FF58E6B16E4}" type="pres">
      <dgm:prSet presAssocID="{3C7E7A17-942B-4CC0-BEF5-31E9C31CC117}" presName="node" presStyleLbl="node1" presStyleIdx="1" presStyleCnt="4">
        <dgm:presLayoutVars>
          <dgm:bulletEnabled val="1"/>
        </dgm:presLayoutVars>
      </dgm:prSet>
      <dgm:spPr/>
    </dgm:pt>
    <dgm:pt modelId="{AF553A90-6889-4179-86E6-F2AF80341EF4}" type="pres">
      <dgm:prSet presAssocID="{7800CED4-2D38-4678-9F18-D98C564FF2B2}" presName="sibTrans" presStyleLbl="sibTrans2D1" presStyleIdx="1" presStyleCnt="3"/>
      <dgm:spPr/>
    </dgm:pt>
    <dgm:pt modelId="{AF30DC6D-C0F7-4BBD-BFAD-CECC2CA62ECD}" type="pres">
      <dgm:prSet presAssocID="{7800CED4-2D38-4678-9F18-D98C564FF2B2}" presName="connectorText" presStyleLbl="sibTrans2D1" presStyleIdx="1" presStyleCnt="3"/>
      <dgm:spPr/>
    </dgm:pt>
    <dgm:pt modelId="{FC88CA36-B350-4D89-9B90-8498697C7E61}" type="pres">
      <dgm:prSet presAssocID="{46118155-B3D8-46A3-9E64-8C834C47119F}" presName="node" presStyleLbl="node1" presStyleIdx="2" presStyleCnt="4">
        <dgm:presLayoutVars>
          <dgm:bulletEnabled val="1"/>
        </dgm:presLayoutVars>
      </dgm:prSet>
      <dgm:spPr/>
    </dgm:pt>
    <dgm:pt modelId="{82C8E092-6A14-472F-BC6D-BFAB1EEEDEB4}" type="pres">
      <dgm:prSet presAssocID="{18CBE761-9922-4D02-9CFB-9A6283E20749}" presName="sibTrans" presStyleLbl="sibTrans2D1" presStyleIdx="2" presStyleCnt="3"/>
      <dgm:spPr/>
    </dgm:pt>
    <dgm:pt modelId="{C9C3C04E-30DC-4EBD-95CB-BD9EAC43EECC}" type="pres">
      <dgm:prSet presAssocID="{18CBE761-9922-4D02-9CFB-9A6283E20749}" presName="connectorText" presStyleLbl="sibTrans2D1" presStyleIdx="2" presStyleCnt="3"/>
      <dgm:spPr/>
    </dgm:pt>
    <dgm:pt modelId="{BBBDE845-08CA-4ACE-BC7D-5077962AF859}" type="pres">
      <dgm:prSet presAssocID="{0EB8100A-2869-4558-A134-60E84CF74459}" presName="node" presStyleLbl="node1" presStyleIdx="3" presStyleCnt="4">
        <dgm:presLayoutVars>
          <dgm:bulletEnabled val="1"/>
        </dgm:presLayoutVars>
      </dgm:prSet>
      <dgm:spPr/>
    </dgm:pt>
  </dgm:ptLst>
  <dgm:cxnLst>
    <dgm:cxn modelId="{6EA9D600-964E-4510-B0E2-BF0D2E4D1632}" type="presOf" srcId="{18CBE761-9922-4D02-9CFB-9A6283E20749}" destId="{C9C3C04E-30DC-4EBD-95CB-BD9EAC43EECC}" srcOrd="1" destOrd="0" presId="urn:microsoft.com/office/officeart/2005/8/layout/process5"/>
    <dgm:cxn modelId="{DA8AB305-39E0-4892-9A78-42E9DE554BD2}" type="presOf" srcId="{616BFA0C-1DFD-428E-90BD-BAD605E51888}" destId="{80E9C5B8-CBDC-4C20-BCA7-D1780078712C}" srcOrd="0" destOrd="0" presId="urn:microsoft.com/office/officeart/2005/8/layout/process5"/>
    <dgm:cxn modelId="{636CF020-CE0A-4BC7-AC7E-1F13A47C0D04}" type="presOf" srcId="{3C7E7A17-942B-4CC0-BEF5-31E9C31CC117}" destId="{5A308C6A-9A30-433B-BED2-2FF58E6B16E4}" srcOrd="0" destOrd="0" presId="urn:microsoft.com/office/officeart/2005/8/layout/process5"/>
    <dgm:cxn modelId="{79107229-F6D3-46B6-A21B-0CD535D1706A}" type="presOf" srcId="{46118155-B3D8-46A3-9E64-8C834C47119F}" destId="{FC88CA36-B350-4D89-9B90-8498697C7E61}" srcOrd="0" destOrd="0" presId="urn:microsoft.com/office/officeart/2005/8/layout/process5"/>
    <dgm:cxn modelId="{B0142646-8DC1-40B6-AFE8-95DFC4C0831A}" type="presOf" srcId="{0EB8100A-2869-4558-A134-60E84CF74459}" destId="{BBBDE845-08CA-4ACE-BC7D-5077962AF859}" srcOrd="0" destOrd="0" presId="urn:microsoft.com/office/officeart/2005/8/layout/process5"/>
    <dgm:cxn modelId="{FA9F8381-96C8-467F-BD17-B22606250DBF}" type="presOf" srcId="{18CBE761-9922-4D02-9CFB-9A6283E20749}" destId="{82C8E092-6A14-472F-BC6D-BFAB1EEEDEB4}" srcOrd="0" destOrd="0" presId="urn:microsoft.com/office/officeart/2005/8/layout/process5"/>
    <dgm:cxn modelId="{F53D4BAF-E2A6-4229-A8F5-0A2D99A026CE}" srcId="{0D9AFE21-82AC-497D-A656-6C1C424AB889}" destId="{0EB8100A-2869-4558-A134-60E84CF74459}" srcOrd="3" destOrd="0" parTransId="{B071D612-D4C2-4DFA-8DA4-43365BEC46C7}" sibTransId="{89C19625-5CF4-4AD6-B790-AAFF1808E4B5}"/>
    <dgm:cxn modelId="{37F1CEB6-0EFB-4D23-A7EF-445FD33CA6B5}" srcId="{0D9AFE21-82AC-497D-A656-6C1C424AB889}" destId="{616BFA0C-1DFD-428E-90BD-BAD605E51888}" srcOrd="0" destOrd="0" parTransId="{D46B8536-E117-4BC6-B80E-A1ECA551F50E}" sibTransId="{D644201D-20F0-4A43-9787-DF50DD736C59}"/>
    <dgm:cxn modelId="{AAE5D6BB-60E3-4BDA-B1D4-B00315B85DBC}" type="presOf" srcId="{0D9AFE21-82AC-497D-A656-6C1C424AB889}" destId="{CE3DE15D-3B64-43B3-A2A4-8CD4202C8BAE}" srcOrd="0" destOrd="0" presId="urn:microsoft.com/office/officeart/2005/8/layout/process5"/>
    <dgm:cxn modelId="{C4B4AFBD-97F6-41D5-AD9D-0F7CA8758896}" type="presOf" srcId="{D644201D-20F0-4A43-9787-DF50DD736C59}" destId="{EBEE2ACF-4789-41AE-8F08-38475D11DD72}" srcOrd="1" destOrd="0" presId="urn:microsoft.com/office/officeart/2005/8/layout/process5"/>
    <dgm:cxn modelId="{D44093CB-A2F8-4602-AEA9-64EC6FFBE04E}" type="presOf" srcId="{7800CED4-2D38-4678-9F18-D98C564FF2B2}" destId="{AF30DC6D-C0F7-4BBD-BFAD-CECC2CA62ECD}" srcOrd="1" destOrd="0" presId="urn:microsoft.com/office/officeart/2005/8/layout/process5"/>
    <dgm:cxn modelId="{93E8D5CE-CB81-4151-BE39-EB03A9619772}" srcId="{0D9AFE21-82AC-497D-A656-6C1C424AB889}" destId="{3C7E7A17-942B-4CC0-BEF5-31E9C31CC117}" srcOrd="1" destOrd="0" parTransId="{E8FE5394-3A77-4B7B-B0CF-269412108963}" sibTransId="{7800CED4-2D38-4678-9F18-D98C564FF2B2}"/>
    <dgm:cxn modelId="{5B2A8DE8-C6CC-4D9A-BC0F-B442B7164760}" type="presOf" srcId="{D644201D-20F0-4A43-9787-DF50DD736C59}" destId="{C9301AA2-CF92-4B72-ABF1-C4B6041970AB}" srcOrd="0" destOrd="0" presId="urn:microsoft.com/office/officeart/2005/8/layout/process5"/>
    <dgm:cxn modelId="{D6CD33E9-9B89-43D2-BC8B-E5FFA941AFA2}" srcId="{0D9AFE21-82AC-497D-A656-6C1C424AB889}" destId="{46118155-B3D8-46A3-9E64-8C834C47119F}" srcOrd="2" destOrd="0" parTransId="{48978BED-07BB-419A-938E-DE8D8EEBAFDD}" sibTransId="{18CBE761-9922-4D02-9CFB-9A6283E20749}"/>
    <dgm:cxn modelId="{93F126F8-02BB-4B37-B2EA-F00599D7AE13}" type="presOf" srcId="{7800CED4-2D38-4678-9F18-D98C564FF2B2}" destId="{AF553A90-6889-4179-86E6-F2AF80341EF4}" srcOrd="0" destOrd="0" presId="urn:microsoft.com/office/officeart/2005/8/layout/process5"/>
    <dgm:cxn modelId="{39767F8A-9979-462A-AB70-BB36AFB723EF}" type="presParOf" srcId="{CE3DE15D-3B64-43B3-A2A4-8CD4202C8BAE}" destId="{80E9C5B8-CBDC-4C20-BCA7-D1780078712C}" srcOrd="0" destOrd="0" presId="urn:microsoft.com/office/officeart/2005/8/layout/process5"/>
    <dgm:cxn modelId="{FE86CF0F-816C-4B73-B92A-63050E737101}" type="presParOf" srcId="{CE3DE15D-3B64-43B3-A2A4-8CD4202C8BAE}" destId="{C9301AA2-CF92-4B72-ABF1-C4B6041970AB}" srcOrd="1" destOrd="0" presId="urn:microsoft.com/office/officeart/2005/8/layout/process5"/>
    <dgm:cxn modelId="{6877BE8B-8145-4256-A806-6EE24B4120E4}" type="presParOf" srcId="{C9301AA2-CF92-4B72-ABF1-C4B6041970AB}" destId="{EBEE2ACF-4789-41AE-8F08-38475D11DD72}" srcOrd="0" destOrd="0" presId="urn:microsoft.com/office/officeart/2005/8/layout/process5"/>
    <dgm:cxn modelId="{57C09C09-890A-4900-99B1-225E13D36128}" type="presParOf" srcId="{CE3DE15D-3B64-43B3-A2A4-8CD4202C8BAE}" destId="{5A308C6A-9A30-433B-BED2-2FF58E6B16E4}" srcOrd="2" destOrd="0" presId="urn:microsoft.com/office/officeart/2005/8/layout/process5"/>
    <dgm:cxn modelId="{C109861F-1C69-43C1-ACBB-130648AAAC5E}" type="presParOf" srcId="{CE3DE15D-3B64-43B3-A2A4-8CD4202C8BAE}" destId="{AF553A90-6889-4179-86E6-F2AF80341EF4}" srcOrd="3" destOrd="0" presId="urn:microsoft.com/office/officeart/2005/8/layout/process5"/>
    <dgm:cxn modelId="{9F9CAD1C-F594-4717-9E59-43F45338B115}" type="presParOf" srcId="{AF553A90-6889-4179-86E6-F2AF80341EF4}" destId="{AF30DC6D-C0F7-4BBD-BFAD-CECC2CA62ECD}" srcOrd="0" destOrd="0" presId="urn:microsoft.com/office/officeart/2005/8/layout/process5"/>
    <dgm:cxn modelId="{0F682DF6-4D23-49EE-932A-D8C151C0D306}" type="presParOf" srcId="{CE3DE15D-3B64-43B3-A2A4-8CD4202C8BAE}" destId="{FC88CA36-B350-4D89-9B90-8498697C7E61}" srcOrd="4" destOrd="0" presId="urn:microsoft.com/office/officeart/2005/8/layout/process5"/>
    <dgm:cxn modelId="{C24BB21C-C9EB-4EAF-A188-74D68CFE10DD}" type="presParOf" srcId="{CE3DE15D-3B64-43B3-A2A4-8CD4202C8BAE}" destId="{82C8E092-6A14-472F-BC6D-BFAB1EEEDEB4}" srcOrd="5" destOrd="0" presId="urn:microsoft.com/office/officeart/2005/8/layout/process5"/>
    <dgm:cxn modelId="{AFDDCE64-EBE3-4DEF-9D21-E683EAF645E6}" type="presParOf" srcId="{82C8E092-6A14-472F-BC6D-BFAB1EEEDEB4}" destId="{C9C3C04E-30DC-4EBD-95CB-BD9EAC43EECC}" srcOrd="0" destOrd="0" presId="urn:microsoft.com/office/officeart/2005/8/layout/process5"/>
    <dgm:cxn modelId="{FE8C6F96-51E3-42B1-A5C1-1423E694A0E5}" type="presParOf" srcId="{CE3DE15D-3B64-43B3-A2A4-8CD4202C8BAE}" destId="{BBBDE845-08CA-4ACE-BC7D-5077962AF85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543F6A-700D-4573-80D6-56C717237BE5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</dgm:pt>
    <dgm:pt modelId="{D999E564-DBD4-44FB-B403-652D4CA2FD94}">
      <dgm:prSet phldrT="[Текст]"/>
      <dgm:spPr/>
      <dgm:t>
        <a:bodyPr/>
        <a:lstStyle/>
        <a:p>
          <a:r>
            <a:rPr lang="en-US" dirty="0"/>
            <a:t>Black-box + leakage</a:t>
          </a:r>
          <a:endParaRPr lang="ru-RU" dirty="0"/>
        </a:p>
      </dgm:t>
    </dgm:pt>
    <dgm:pt modelId="{7A8838F7-5D41-450B-A0BE-D04F4E53832C}" type="parTrans" cxnId="{A33A7B1B-F565-4514-9EB4-502F1018D4F0}">
      <dgm:prSet/>
      <dgm:spPr/>
      <dgm:t>
        <a:bodyPr/>
        <a:lstStyle/>
        <a:p>
          <a:endParaRPr lang="ru-RU"/>
        </a:p>
      </dgm:t>
    </dgm:pt>
    <dgm:pt modelId="{28484DE0-568E-4A5A-8EDE-D76733B52B04}" type="sibTrans" cxnId="{A33A7B1B-F565-4514-9EB4-502F1018D4F0}">
      <dgm:prSet/>
      <dgm:spPr/>
      <dgm:t>
        <a:bodyPr/>
        <a:lstStyle/>
        <a:p>
          <a:endParaRPr lang="ru-RU"/>
        </a:p>
      </dgm:t>
    </dgm:pt>
    <dgm:pt modelId="{BF4DA84C-A476-499B-B563-01F855F81F54}">
      <dgm:prSet phldrT="[Текст]"/>
      <dgm:spPr/>
      <dgm:t>
        <a:bodyPr/>
        <a:lstStyle/>
        <a:p>
          <a:r>
            <a:rPr lang="en-US" dirty="0"/>
            <a:t>Black-box</a:t>
          </a:r>
          <a:endParaRPr lang="ru-RU" dirty="0"/>
        </a:p>
      </dgm:t>
    </dgm:pt>
    <dgm:pt modelId="{CE898537-8CB5-4E49-87B7-735BA5312245}" type="parTrans" cxnId="{2090AE04-71D0-4E89-9B14-A50DAC7B7315}">
      <dgm:prSet/>
      <dgm:spPr/>
      <dgm:t>
        <a:bodyPr/>
        <a:lstStyle/>
        <a:p>
          <a:endParaRPr lang="ru-RU"/>
        </a:p>
      </dgm:t>
    </dgm:pt>
    <dgm:pt modelId="{5B4A29E2-D835-4917-9B02-E62C001C59B9}" type="sibTrans" cxnId="{2090AE04-71D0-4E89-9B14-A50DAC7B7315}">
      <dgm:prSet/>
      <dgm:spPr/>
      <dgm:t>
        <a:bodyPr/>
        <a:lstStyle/>
        <a:p>
          <a:endParaRPr lang="ru-RU"/>
        </a:p>
      </dgm:t>
    </dgm:pt>
    <dgm:pt modelId="{5A72920B-9B97-4F99-84DB-FA70DEC5F86C}">
      <dgm:prSet phldrT="[Текст]"/>
      <dgm:spPr/>
      <dgm:t>
        <a:bodyPr/>
        <a:lstStyle/>
        <a:p>
          <a:r>
            <a:rPr lang="en-US" dirty="0"/>
            <a:t>White-box</a:t>
          </a:r>
          <a:endParaRPr lang="ru-RU" dirty="0"/>
        </a:p>
      </dgm:t>
    </dgm:pt>
    <dgm:pt modelId="{6CDABA55-ABC4-41CD-9039-8F155AF9FFC6}" type="parTrans" cxnId="{BAFE274A-2194-42AF-BEAE-DA8CE3B28E8E}">
      <dgm:prSet/>
      <dgm:spPr/>
      <dgm:t>
        <a:bodyPr/>
        <a:lstStyle/>
        <a:p>
          <a:endParaRPr lang="ru-RU"/>
        </a:p>
      </dgm:t>
    </dgm:pt>
    <dgm:pt modelId="{D20F5DD7-6B03-4511-8BFC-7F2FB3920AA5}" type="sibTrans" cxnId="{BAFE274A-2194-42AF-BEAE-DA8CE3B28E8E}">
      <dgm:prSet/>
      <dgm:spPr/>
      <dgm:t>
        <a:bodyPr/>
        <a:lstStyle/>
        <a:p>
          <a:endParaRPr lang="ru-RU"/>
        </a:p>
      </dgm:t>
    </dgm:pt>
    <dgm:pt modelId="{1F0A103D-6748-4488-9DEB-33DB59514C11}">
      <dgm:prSet phldrT="[Текст]"/>
      <dgm:spPr/>
      <dgm:t>
        <a:bodyPr/>
        <a:lstStyle/>
        <a:p>
          <a:r>
            <a:rPr lang="ru-RU" dirty="0"/>
            <a:t>Наиболее успешная атака, но требует утечку данных</a:t>
          </a:r>
        </a:p>
      </dgm:t>
    </dgm:pt>
    <dgm:pt modelId="{9AE8030E-12E7-4AD6-B46D-EA8504686809}" type="parTrans" cxnId="{FF15E8F5-0AC6-4E2F-B98E-06837BCBC034}">
      <dgm:prSet/>
      <dgm:spPr/>
      <dgm:t>
        <a:bodyPr/>
        <a:lstStyle/>
        <a:p>
          <a:endParaRPr lang="ru-RU"/>
        </a:p>
      </dgm:t>
    </dgm:pt>
    <dgm:pt modelId="{F6926520-3725-4130-AA55-3917CE3E943D}" type="sibTrans" cxnId="{FF15E8F5-0AC6-4E2F-B98E-06837BCBC034}">
      <dgm:prSet/>
      <dgm:spPr/>
      <dgm:t>
        <a:bodyPr/>
        <a:lstStyle/>
        <a:p>
          <a:endParaRPr lang="ru-RU"/>
        </a:p>
      </dgm:t>
    </dgm:pt>
    <dgm:pt modelId="{4CD18C85-5A7F-4A5B-B15B-C386FF57A1ED}">
      <dgm:prSet phldrT="[Текст]"/>
      <dgm:spPr/>
      <dgm:t>
        <a:bodyPr/>
        <a:lstStyle/>
        <a:p>
          <a:r>
            <a:rPr lang="ru-RU" dirty="0"/>
            <a:t>Результат сильно зависит от навыков злоумышленника</a:t>
          </a:r>
        </a:p>
      </dgm:t>
    </dgm:pt>
    <dgm:pt modelId="{A1464A27-73F9-4C53-9555-2C5CEAC39F8B}" type="parTrans" cxnId="{2F4CD8E5-936C-4105-AF6B-EABB96F114C7}">
      <dgm:prSet/>
      <dgm:spPr/>
      <dgm:t>
        <a:bodyPr/>
        <a:lstStyle/>
        <a:p>
          <a:endParaRPr lang="ru-RU"/>
        </a:p>
      </dgm:t>
    </dgm:pt>
    <dgm:pt modelId="{8B6B67D7-DCEA-4390-820B-D06A816041AE}" type="sibTrans" cxnId="{2F4CD8E5-936C-4105-AF6B-EABB96F114C7}">
      <dgm:prSet/>
      <dgm:spPr/>
      <dgm:t>
        <a:bodyPr/>
        <a:lstStyle/>
        <a:p>
          <a:endParaRPr lang="ru-RU"/>
        </a:p>
      </dgm:t>
    </dgm:pt>
    <dgm:pt modelId="{E569874F-4550-4F6E-83DB-DC226AE151EF}">
      <dgm:prSet phldrT="[Текст]"/>
      <dgm:spPr/>
      <dgm:t>
        <a:bodyPr/>
        <a:lstStyle/>
        <a:p>
          <a:r>
            <a:rPr lang="ru-RU" dirty="0"/>
            <a:t>Атака может быть успешной только при переобученном дискриминаторе</a:t>
          </a:r>
        </a:p>
      </dgm:t>
    </dgm:pt>
    <dgm:pt modelId="{75BE3B71-BFB6-4AC7-8553-F50179E6F3CA}" type="parTrans" cxnId="{F434B735-EE92-4983-8FC7-698BB710EEBF}">
      <dgm:prSet/>
      <dgm:spPr/>
      <dgm:t>
        <a:bodyPr/>
        <a:lstStyle/>
        <a:p>
          <a:endParaRPr lang="ru-RU"/>
        </a:p>
      </dgm:t>
    </dgm:pt>
    <dgm:pt modelId="{A81098A7-1ECF-41F5-8BDE-D73D82A4FC48}" type="sibTrans" cxnId="{F434B735-EE92-4983-8FC7-698BB710EEBF}">
      <dgm:prSet/>
      <dgm:spPr/>
      <dgm:t>
        <a:bodyPr/>
        <a:lstStyle/>
        <a:p>
          <a:endParaRPr lang="ru-RU"/>
        </a:p>
      </dgm:t>
    </dgm:pt>
    <dgm:pt modelId="{B0002DA8-F48B-4D5A-8E09-0D2DE324C06B}" type="pres">
      <dgm:prSet presAssocID="{2F543F6A-700D-4573-80D6-56C717237BE5}" presName="Name0" presStyleCnt="0">
        <dgm:presLayoutVars>
          <dgm:dir/>
          <dgm:animLvl val="lvl"/>
          <dgm:resizeHandles/>
        </dgm:presLayoutVars>
      </dgm:prSet>
      <dgm:spPr/>
    </dgm:pt>
    <dgm:pt modelId="{68307207-F914-42B2-9902-DD9460CEB2CC}" type="pres">
      <dgm:prSet presAssocID="{D999E564-DBD4-44FB-B403-652D4CA2FD94}" presName="linNode" presStyleCnt="0"/>
      <dgm:spPr/>
    </dgm:pt>
    <dgm:pt modelId="{7FB25F4C-C184-4CBB-9654-6008C612D93C}" type="pres">
      <dgm:prSet presAssocID="{D999E564-DBD4-44FB-B403-652D4CA2FD94}" presName="parentShp" presStyleLbl="node1" presStyleIdx="0" presStyleCnt="3">
        <dgm:presLayoutVars>
          <dgm:bulletEnabled val="1"/>
        </dgm:presLayoutVars>
      </dgm:prSet>
      <dgm:spPr/>
    </dgm:pt>
    <dgm:pt modelId="{E4A6B7C7-662D-4949-8DDD-BF4F92F349DF}" type="pres">
      <dgm:prSet presAssocID="{D999E564-DBD4-44FB-B403-652D4CA2FD94}" presName="childShp" presStyleLbl="bgAccFollowNode1" presStyleIdx="0" presStyleCnt="3">
        <dgm:presLayoutVars>
          <dgm:bulletEnabled val="1"/>
        </dgm:presLayoutVars>
      </dgm:prSet>
      <dgm:spPr/>
    </dgm:pt>
    <dgm:pt modelId="{BFEE3449-443D-4D6D-95FD-EA862B5A02DA}" type="pres">
      <dgm:prSet presAssocID="{28484DE0-568E-4A5A-8EDE-D76733B52B04}" presName="spacing" presStyleCnt="0"/>
      <dgm:spPr/>
    </dgm:pt>
    <dgm:pt modelId="{2631A2C1-5A3D-457C-A167-42E2C9651E61}" type="pres">
      <dgm:prSet presAssocID="{BF4DA84C-A476-499B-B563-01F855F81F54}" presName="linNode" presStyleCnt="0"/>
      <dgm:spPr/>
    </dgm:pt>
    <dgm:pt modelId="{C4B9DD3C-A560-49BE-BA5D-56DF222CE304}" type="pres">
      <dgm:prSet presAssocID="{BF4DA84C-A476-499B-B563-01F855F81F54}" presName="parentShp" presStyleLbl="node1" presStyleIdx="1" presStyleCnt="3" custLinFactNeighborX="-13596" custLinFactNeighborY="-1221">
        <dgm:presLayoutVars>
          <dgm:bulletEnabled val="1"/>
        </dgm:presLayoutVars>
      </dgm:prSet>
      <dgm:spPr/>
    </dgm:pt>
    <dgm:pt modelId="{919F1B1F-C769-46B6-9829-BBB4C54B462E}" type="pres">
      <dgm:prSet presAssocID="{BF4DA84C-A476-499B-B563-01F855F81F54}" presName="childShp" presStyleLbl="bgAccFollowNode1" presStyleIdx="1" presStyleCnt="3" custScaleX="72545" custLinFactNeighborX="-20787" custLinFactNeighborY="-2464">
        <dgm:presLayoutVars>
          <dgm:bulletEnabled val="1"/>
        </dgm:presLayoutVars>
      </dgm:prSet>
      <dgm:spPr/>
    </dgm:pt>
    <dgm:pt modelId="{84A0461D-DCB5-4B2C-94F8-68EAC0C4B9A3}" type="pres">
      <dgm:prSet presAssocID="{5B4A29E2-D835-4917-9B02-E62C001C59B9}" presName="spacing" presStyleCnt="0"/>
      <dgm:spPr/>
    </dgm:pt>
    <dgm:pt modelId="{6EDCE2C0-0539-4638-9E29-91B129566C9D}" type="pres">
      <dgm:prSet presAssocID="{5A72920B-9B97-4F99-84DB-FA70DEC5F86C}" presName="linNode" presStyleCnt="0"/>
      <dgm:spPr/>
    </dgm:pt>
    <dgm:pt modelId="{8BF6A706-0224-4838-A439-21A3368A9E4C}" type="pres">
      <dgm:prSet presAssocID="{5A72920B-9B97-4F99-84DB-FA70DEC5F86C}" presName="parentShp" presStyleLbl="node1" presStyleIdx="2" presStyleCnt="3" custLinFactNeighborX="-7463">
        <dgm:presLayoutVars>
          <dgm:bulletEnabled val="1"/>
        </dgm:presLayoutVars>
      </dgm:prSet>
      <dgm:spPr/>
    </dgm:pt>
    <dgm:pt modelId="{71DF24E8-15CF-450E-BF0E-4C5FF63A1E8E}" type="pres">
      <dgm:prSet presAssocID="{5A72920B-9B97-4F99-84DB-FA70DEC5F86C}" presName="childShp" presStyleLbl="bgAccFollowNode1" presStyleIdx="2" presStyleCnt="3" custScaleX="85622" custLinFactNeighborX="-10898" custLinFactNeighborY="11">
        <dgm:presLayoutVars>
          <dgm:bulletEnabled val="1"/>
        </dgm:presLayoutVars>
      </dgm:prSet>
      <dgm:spPr/>
    </dgm:pt>
  </dgm:ptLst>
  <dgm:cxnLst>
    <dgm:cxn modelId="{2090AE04-71D0-4E89-9B14-A50DAC7B7315}" srcId="{2F543F6A-700D-4573-80D6-56C717237BE5}" destId="{BF4DA84C-A476-499B-B563-01F855F81F54}" srcOrd="1" destOrd="0" parTransId="{CE898537-8CB5-4E49-87B7-735BA5312245}" sibTransId="{5B4A29E2-D835-4917-9B02-E62C001C59B9}"/>
    <dgm:cxn modelId="{A33A7B1B-F565-4514-9EB4-502F1018D4F0}" srcId="{2F543F6A-700D-4573-80D6-56C717237BE5}" destId="{D999E564-DBD4-44FB-B403-652D4CA2FD94}" srcOrd="0" destOrd="0" parTransId="{7A8838F7-5D41-450B-A0BE-D04F4E53832C}" sibTransId="{28484DE0-568E-4A5A-8EDE-D76733B52B04}"/>
    <dgm:cxn modelId="{6697D42B-B47C-4F3E-8759-46A6ED4B5FEE}" type="presOf" srcId="{D999E564-DBD4-44FB-B403-652D4CA2FD94}" destId="{7FB25F4C-C184-4CBB-9654-6008C612D93C}" srcOrd="0" destOrd="0" presId="urn:microsoft.com/office/officeart/2005/8/layout/vList6"/>
    <dgm:cxn modelId="{A367E030-E196-4BE8-813C-EF672EC2E570}" type="presOf" srcId="{2F543F6A-700D-4573-80D6-56C717237BE5}" destId="{B0002DA8-F48B-4D5A-8E09-0D2DE324C06B}" srcOrd="0" destOrd="0" presId="urn:microsoft.com/office/officeart/2005/8/layout/vList6"/>
    <dgm:cxn modelId="{F434B735-EE92-4983-8FC7-698BB710EEBF}" srcId="{5A72920B-9B97-4F99-84DB-FA70DEC5F86C}" destId="{E569874F-4550-4F6E-83DB-DC226AE151EF}" srcOrd="0" destOrd="0" parTransId="{75BE3B71-BFB6-4AC7-8553-F50179E6F3CA}" sibTransId="{A81098A7-1ECF-41F5-8BDE-D73D82A4FC48}"/>
    <dgm:cxn modelId="{8291815C-EB4A-4387-BB83-5703B082982F}" type="presOf" srcId="{1F0A103D-6748-4488-9DEB-33DB59514C11}" destId="{E4A6B7C7-662D-4949-8DDD-BF4F92F349DF}" srcOrd="0" destOrd="0" presId="urn:microsoft.com/office/officeart/2005/8/layout/vList6"/>
    <dgm:cxn modelId="{BAFE274A-2194-42AF-BEAE-DA8CE3B28E8E}" srcId="{2F543F6A-700D-4573-80D6-56C717237BE5}" destId="{5A72920B-9B97-4F99-84DB-FA70DEC5F86C}" srcOrd="2" destOrd="0" parTransId="{6CDABA55-ABC4-41CD-9039-8F155AF9FFC6}" sibTransId="{D20F5DD7-6B03-4511-8BFC-7F2FB3920AA5}"/>
    <dgm:cxn modelId="{71E32459-FCB2-492F-A03F-6BBA816D592A}" type="presOf" srcId="{E569874F-4550-4F6E-83DB-DC226AE151EF}" destId="{71DF24E8-15CF-450E-BF0E-4C5FF63A1E8E}" srcOrd="0" destOrd="0" presId="urn:microsoft.com/office/officeart/2005/8/layout/vList6"/>
    <dgm:cxn modelId="{F7ECCC8D-4EBA-4A6B-AD48-885C1E33FFC9}" type="presOf" srcId="{BF4DA84C-A476-499B-B563-01F855F81F54}" destId="{C4B9DD3C-A560-49BE-BA5D-56DF222CE304}" srcOrd="0" destOrd="0" presId="urn:microsoft.com/office/officeart/2005/8/layout/vList6"/>
    <dgm:cxn modelId="{C1D9AD9B-5112-4365-8A62-C4B8B35ECFDE}" type="presOf" srcId="{4CD18C85-5A7F-4A5B-B15B-C386FF57A1ED}" destId="{919F1B1F-C769-46B6-9829-BBB4C54B462E}" srcOrd="0" destOrd="0" presId="urn:microsoft.com/office/officeart/2005/8/layout/vList6"/>
    <dgm:cxn modelId="{0AFCB8C4-A7CE-40CC-8ABA-E6A743EF614A}" type="presOf" srcId="{5A72920B-9B97-4F99-84DB-FA70DEC5F86C}" destId="{8BF6A706-0224-4838-A439-21A3368A9E4C}" srcOrd="0" destOrd="0" presId="urn:microsoft.com/office/officeart/2005/8/layout/vList6"/>
    <dgm:cxn modelId="{2F4CD8E5-936C-4105-AF6B-EABB96F114C7}" srcId="{BF4DA84C-A476-499B-B563-01F855F81F54}" destId="{4CD18C85-5A7F-4A5B-B15B-C386FF57A1ED}" srcOrd="0" destOrd="0" parTransId="{A1464A27-73F9-4C53-9555-2C5CEAC39F8B}" sibTransId="{8B6B67D7-DCEA-4390-820B-D06A816041AE}"/>
    <dgm:cxn modelId="{FF15E8F5-0AC6-4E2F-B98E-06837BCBC034}" srcId="{D999E564-DBD4-44FB-B403-652D4CA2FD94}" destId="{1F0A103D-6748-4488-9DEB-33DB59514C11}" srcOrd="0" destOrd="0" parTransId="{9AE8030E-12E7-4AD6-B46D-EA8504686809}" sibTransId="{F6926520-3725-4130-AA55-3917CE3E943D}"/>
    <dgm:cxn modelId="{15A86E92-1B46-4F6C-952A-5A27009BF388}" type="presParOf" srcId="{B0002DA8-F48B-4D5A-8E09-0D2DE324C06B}" destId="{68307207-F914-42B2-9902-DD9460CEB2CC}" srcOrd="0" destOrd="0" presId="urn:microsoft.com/office/officeart/2005/8/layout/vList6"/>
    <dgm:cxn modelId="{BD078999-6A87-4E74-AC1D-9684CB41B165}" type="presParOf" srcId="{68307207-F914-42B2-9902-DD9460CEB2CC}" destId="{7FB25F4C-C184-4CBB-9654-6008C612D93C}" srcOrd="0" destOrd="0" presId="urn:microsoft.com/office/officeart/2005/8/layout/vList6"/>
    <dgm:cxn modelId="{22A065EE-0536-4C6F-BDF6-63710A0306DB}" type="presParOf" srcId="{68307207-F914-42B2-9902-DD9460CEB2CC}" destId="{E4A6B7C7-662D-4949-8DDD-BF4F92F349DF}" srcOrd="1" destOrd="0" presId="urn:microsoft.com/office/officeart/2005/8/layout/vList6"/>
    <dgm:cxn modelId="{C7CA1A98-7C8C-4333-BC01-BE66AD7B155D}" type="presParOf" srcId="{B0002DA8-F48B-4D5A-8E09-0D2DE324C06B}" destId="{BFEE3449-443D-4D6D-95FD-EA862B5A02DA}" srcOrd="1" destOrd="0" presId="urn:microsoft.com/office/officeart/2005/8/layout/vList6"/>
    <dgm:cxn modelId="{F25F0A58-6028-4C61-A7AE-FC44F9B279B6}" type="presParOf" srcId="{B0002DA8-F48B-4D5A-8E09-0D2DE324C06B}" destId="{2631A2C1-5A3D-457C-A167-42E2C9651E61}" srcOrd="2" destOrd="0" presId="urn:microsoft.com/office/officeart/2005/8/layout/vList6"/>
    <dgm:cxn modelId="{1DEADA83-768F-4816-AB89-701C5C190834}" type="presParOf" srcId="{2631A2C1-5A3D-457C-A167-42E2C9651E61}" destId="{C4B9DD3C-A560-49BE-BA5D-56DF222CE304}" srcOrd="0" destOrd="0" presId="urn:microsoft.com/office/officeart/2005/8/layout/vList6"/>
    <dgm:cxn modelId="{568E56EA-4654-4350-91E9-12C59F4FD040}" type="presParOf" srcId="{2631A2C1-5A3D-457C-A167-42E2C9651E61}" destId="{919F1B1F-C769-46B6-9829-BBB4C54B462E}" srcOrd="1" destOrd="0" presId="urn:microsoft.com/office/officeart/2005/8/layout/vList6"/>
    <dgm:cxn modelId="{D22CADD8-6E3F-419B-B460-BCD7CA205030}" type="presParOf" srcId="{B0002DA8-F48B-4D5A-8E09-0D2DE324C06B}" destId="{84A0461D-DCB5-4B2C-94F8-68EAC0C4B9A3}" srcOrd="3" destOrd="0" presId="urn:microsoft.com/office/officeart/2005/8/layout/vList6"/>
    <dgm:cxn modelId="{57A19C80-DDAC-4536-AD81-775CB2F5AB7C}" type="presParOf" srcId="{B0002DA8-F48B-4D5A-8E09-0D2DE324C06B}" destId="{6EDCE2C0-0539-4638-9E29-91B129566C9D}" srcOrd="4" destOrd="0" presId="urn:microsoft.com/office/officeart/2005/8/layout/vList6"/>
    <dgm:cxn modelId="{AE432566-7FE7-4C4F-9AEF-3322D0F68AB1}" type="presParOf" srcId="{6EDCE2C0-0539-4638-9E29-91B129566C9D}" destId="{8BF6A706-0224-4838-A439-21A3368A9E4C}" srcOrd="0" destOrd="0" presId="urn:microsoft.com/office/officeart/2005/8/layout/vList6"/>
    <dgm:cxn modelId="{7F4043AA-6A38-421D-A9A2-D9F819D070EB}" type="presParOf" srcId="{6EDCE2C0-0539-4638-9E29-91B129566C9D}" destId="{71DF24E8-15CF-450E-BF0E-4C5FF63A1E8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F71F719-DB65-4A36-BB55-7C119768666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FED7EBFF-5797-464A-A5D1-E166F8C034DD}">
      <dgm:prSet phldrT="[Текст]"/>
      <dgm:spPr/>
      <dgm:t>
        <a:bodyPr/>
        <a:lstStyle/>
        <a:p>
          <a:r>
            <a:rPr lang="en-US" dirty="0"/>
            <a:t>Silly GAN</a:t>
          </a:r>
          <a:endParaRPr lang="ru-RU" dirty="0"/>
        </a:p>
      </dgm:t>
    </dgm:pt>
    <dgm:pt modelId="{27477CA1-50E4-493F-B3A6-E1297743A417}" type="parTrans" cxnId="{94298687-160E-4292-A1C1-B845C71355F5}">
      <dgm:prSet/>
      <dgm:spPr/>
      <dgm:t>
        <a:bodyPr/>
        <a:lstStyle/>
        <a:p>
          <a:endParaRPr lang="ru-RU"/>
        </a:p>
      </dgm:t>
    </dgm:pt>
    <dgm:pt modelId="{2339C569-B47D-41A1-8AEE-C0ED7C7CA499}" type="sibTrans" cxnId="{94298687-160E-4292-A1C1-B845C71355F5}">
      <dgm:prSet/>
      <dgm:spPr/>
      <dgm:t>
        <a:bodyPr/>
        <a:lstStyle/>
        <a:p>
          <a:endParaRPr lang="ru-RU"/>
        </a:p>
      </dgm:t>
    </dgm:pt>
    <dgm:pt modelId="{87F3BF60-223C-4FB1-83AC-676B61940696}">
      <dgm:prSet phldrT="[Текст]"/>
      <dgm:spPr/>
      <dgm:t>
        <a:bodyPr/>
        <a:lstStyle/>
        <a:p>
          <a:r>
            <a:rPr lang="ru-RU" dirty="0">
              <a:solidFill>
                <a:srgbClr val="00B050"/>
              </a:solidFill>
            </a:rPr>
            <a:t>Устойчива к атакам</a:t>
          </a:r>
        </a:p>
      </dgm:t>
    </dgm:pt>
    <dgm:pt modelId="{67C6A90E-B81F-4102-95F2-997C54A38479}" type="parTrans" cxnId="{82366412-6AA5-43E5-9304-952D6A3F19A4}">
      <dgm:prSet/>
      <dgm:spPr/>
      <dgm:t>
        <a:bodyPr/>
        <a:lstStyle/>
        <a:p>
          <a:endParaRPr lang="ru-RU"/>
        </a:p>
      </dgm:t>
    </dgm:pt>
    <dgm:pt modelId="{EFC1EBA8-10E4-48B8-A727-B1C32058B801}" type="sibTrans" cxnId="{82366412-6AA5-43E5-9304-952D6A3F19A4}">
      <dgm:prSet/>
      <dgm:spPr/>
      <dgm:t>
        <a:bodyPr/>
        <a:lstStyle/>
        <a:p>
          <a:endParaRPr lang="ru-RU"/>
        </a:p>
      </dgm:t>
    </dgm:pt>
    <dgm:pt modelId="{0A84504B-1A95-49E5-817F-8CE991664DDD}">
      <dgm:prSet phldrT="[Текст]"/>
      <dgm:spPr/>
      <dgm:t>
        <a:bodyPr/>
        <a:lstStyle/>
        <a:p>
          <a:r>
            <a:rPr lang="en-US" dirty="0"/>
            <a:t>DCGAN</a:t>
          </a:r>
          <a:endParaRPr lang="ru-RU" dirty="0"/>
        </a:p>
      </dgm:t>
    </dgm:pt>
    <dgm:pt modelId="{6D1BFC53-EB05-4CD4-9A04-B423BBA09D8E}" type="parTrans" cxnId="{AADD880E-4D60-4F42-93BA-8C871EB89F70}">
      <dgm:prSet/>
      <dgm:spPr/>
      <dgm:t>
        <a:bodyPr/>
        <a:lstStyle/>
        <a:p>
          <a:endParaRPr lang="ru-RU"/>
        </a:p>
      </dgm:t>
    </dgm:pt>
    <dgm:pt modelId="{664D110F-0640-482C-BEC9-BC1980CA6FC1}" type="sibTrans" cxnId="{AADD880E-4D60-4F42-93BA-8C871EB89F70}">
      <dgm:prSet/>
      <dgm:spPr/>
      <dgm:t>
        <a:bodyPr/>
        <a:lstStyle/>
        <a:p>
          <a:endParaRPr lang="ru-RU"/>
        </a:p>
      </dgm:t>
    </dgm:pt>
    <dgm:pt modelId="{C85A30DC-FEFF-4823-8E52-747B26B9AF12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Может взломать ребёнок</a:t>
          </a:r>
        </a:p>
      </dgm:t>
    </dgm:pt>
    <dgm:pt modelId="{89207950-2AC8-4B19-A236-F4754AB74796}" type="parTrans" cxnId="{5BE63B0B-9616-4FB8-813A-3566AFC8DF58}">
      <dgm:prSet/>
      <dgm:spPr/>
      <dgm:t>
        <a:bodyPr/>
        <a:lstStyle/>
        <a:p>
          <a:endParaRPr lang="ru-RU"/>
        </a:p>
      </dgm:t>
    </dgm:pt>
    <dgm:pt modelId="{2D0749B4-0FFB-43A4-8FB9-4DB72B078B1F}" type="sibTrans" cxnId="{5BE63B0B-9616-4FB8-813A-3566AFC8DF58}">
      <dgm:prSet/>
      <dgm:spPr/>
      <dgm:t>
        <a:bodyPr/>
        <a:lstStyle/>
        <a:p>
          <a:endParaRPr lang="ru-RU"/>
        </a:p>
      </dgm:t>
    </dgm:pt>
    <dgm:pt modelId="{7C589188-3469-4E56-8811-67637417BE0E}" type="pres">
      <dgm:prSet presAssocID="{1F71F719-DB65-4A36-BB55-7C119768666B}" presName="linear" presStyleCnt="0">
        <dgm:presLayoutVars>
          <dgm:animLvl val="lvl"/>
          <dgm:resizeHandles val="exact"/>
        </dgm:presLayoutVars>
      </dgm:prSet>
      <dgm:spPr/>
    </dgm:pt>
    <dgm:pt modelId="{8BEF9173-4C66-4449-81C2-D292BA0ABAD1}" type="pres">
      <dgm:prSet presAssocID="{FED7EBFF-5797-464A-A5D1-E166F8C034D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3D5F15-7919-45D0-8486-F85A72C609C0}" type="pres">
      <dgm:prSet presAssocID="{FED7EBFF-5797-464A-A5D1-E166F8C034DD}" presName="childText" presStyleLbl="revTx" presStyleIdx="0" presStyleCnt="2">
        <dgm:presLayoutVars>
          <dgm:bulletEnabled val="1"/>
        </dgm:presLayoutVars>
      </dgm:prSet>
      <dgm:spPr/>
    </dgm:pt>
    <dgm:pt modelId="{305E6644-C987-49DA-BACC-030AE23AC291}" type="pres">
      <dgm:prSet presAssocID="{0A84504B-1A95-49E5-817F-8CE991664DD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930188D-3B2D-49AE-9F34-44652C3DC971}" type="pres">
      <dgm:prSet presAssocID="{0A84504B-1A95-49E5-817F-8CE991664DD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BE63B0B-9616-4FB8-813A-3566AFC8DF58}" srcId="{0A84504B-1A95-49E5-817F-8CE991664DDD}" destId="{C85A30DC-FEFF-4823-8E52-747B26B9AF12}" srcOrd="0" destOrd="0" parTransId="{89207950-2AC8-4B19-A236-F4754AB74796}" sibTransId="{2D0749B4-0FFB-43A4-8FB9-4DB72B078B1F}"/>
    <dgm:cxn modelId="{AADD880E-4D60-4F42-93BA-8C871EB89F70}" srcId="{1F71F719-DB65-4A36-BB55-7C119768666B}" destId="{0A84504B-1A95-49E5-817F-8CE991664DDD}" srcOrd="1" destOrd="0" parTransId="{6D1BFC53-EB05-4CD4-9A04-B423BBA09D8E}" sibTransId="{664D110F-0640-482C-BEC9-BC1980CA6FC1}"/>
    <dgm:cxn modelId="{82366412-6AA5-43E5-9304-952D6A3F19A4}" srcId="{FED7EBFF-5797-464A-A5D1-E166F8C034DD}" destId="{87F3BF60-223C-4FB1-83AC-676B61940696}" srcOrd="0" destOrd="0" parTransId="{67C6A90E-B81F-4102-95F2-997C54A38479}" sibTransId="{EFC1EBA8-10E4-48B8-A727-B1C32058B801}"/>
    <dgm:cxn modelId="{0D0A0146-0C59-40C4-B8B8-3DB53855245F}" type="presOf" srcId="{0A84504B-1A95-49E5-817F-8CE991664DDD}" destId="{305E6644-C987-49DA-BACC-030AE23AC291}" srcOrd="0" destOrd="0" presId="urn:microsoft.com/office/officeart/2005/8/layout/vList2"/>
    <dgm:cxn modelId="{8B84D059-6D0E-4C6B-9C67-F3AFAA7210A6}" type="presOf" srcId="{FED7EBFF-5797-464A-A5D1-E166F8C034DD}" destId="{8BEF9173-4C66-4449-81C2-D292BA0ABAD1}" srcOrd="0" destOrd="0" presId="urn:microsoft.com/office/officeart/2005/8/layout/vList2"/>
    <dgm:cxn modelId="{2A90967C-FCBF-499A-A2BF-F8441251A5D0}" type="presOf" srcId="{87F3BF60-223C-4FB1-83AC-676B61940696}" destId="{933D5F15-7919-45D0-8486-F85A72C609C0}" srcOrd="0" destOrd="0" presId="urn:microsoft.com/office/officeart/2005/8/layout/vList2"/>
    <dgm:cxn modelId="{31562E82-AD0B-4FD3-B247-89F32D920BFE}" type="presOf" srcId="{1F71F719-DB65-4A36-BB55-7C119768666B}" destId="{7C589188-3469-4E56-8811-67637417BE0E}" srcOrd="0" destOrd="0" presId="urn:microsoft.com/office/officeart/2005/8/layout/vList2"/>
    <dgm:cxn modelId="{94298687-160E-4292-A1C1-B845C71355F5}" srcId="{1F71F719-DB65-4A36-BB55-7C119768666B}" destId="{FED7EBFF-5797-464A-A5D1-E166F8C034DD}" srcOrd="0" destOrd="0" parTransId="{27477CA1-50E4-493F-B3A6-E1297743A417}" sibTransId="{2339C569-B47D-41A1-8AEE-C0ED7C7CA499}"/>
    <dgm:cxn modelId="{B277AEC3-D9D1-4E39-B2D6-F2D4938E037B}" type="presOf" srcId="{C85A30DC-FEFF-4823-8E52-747B26B9AF12}" destId="{D930188D-3B2D-49AE-9F34-44652C3DC971}" srcOrd="0" destOrd="0" presId="urn:microsoft.com/office/officeart/2005/8/layout/vList2"/>
    <dgm:cxn modelId="{CC6EA68A-4DD6-425C-9D20-9D757BEC52B0}" type="presParOf" srcId="{7C589188-3469-4E56-8811-67637417BE0E}" destId="{8BEF9173-4C66-4449-81C2-D292BA0ABAD1}" srcOrd="0" destOrd="0" presId="urn:microsoft.com/office/officeart/2005/8/layout/vList2"/>
    <dgm:cxn modelId="{FB38173A-B2BE-491C-9729-76820A0C832B}" type="presParOf" srcId="{7C589188-3469-4E56-8811-67637417BE0E}" destId="{933D5F15-7919-45D0-8486-F85A72C609C0}" srcOrd="1" destOrd="0" presId="urn:microsoft.com/office/officeart/2005/8/layout/vList2"/>
    <dgm:cxn modelId="{69C85BA5-7D98-48BF-92D8-A16BA85C60AC}" type="presParOf" srcId="{7C589188-3469-4E56-8811-67637417BE0E}" destId="{305E6644-C987-49DA-BACC-030AE23AC291}" srcOrd="2" destOrd="0" presId="urn:microsoft.com/office/officeart/2005/8/layout/vList2"/>
    <dgm:cxn modelId="{6B745534-7D13-47D7-B48F-8D90683DB977}" type="presParOf" srcId="{7C589188-3469-4E56-8811-67637417BE0E}" destId="{D930188D-3B2D-49AE-9F34-44652C3DC9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C7E5CE-D274-4B78-B4BE-D96248D2A88D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8D4F923A-AD2E-4FD4-8AD2-E5538DDCA71F}">
      <dgm:prSet phldrT="[Текст]"/>
      <dgm:spPr/>
      <dgm:t>
        <a:bodyPr/>
        <a:lstStyle/>
        <a:p>
          <a:r>
            <a:rPr lang="ru-RU" dirty="0"/>
            <a:t>Некоторый метод</a:t>
          </a:r>
        </a:p>
      </dgm:t>
    </dgm:pt>
    <dgm:pt modelId="{768D7AAB-C01A-4F5E-A5DC-8D028FAD24C2}" type="parTrans" cxnId="{335257F0-3E9A-434F-B647-576304C0243B}">
      <dgm:prSet/>
      <dgm:spPr/>
      <dgm:t>
        <a:bodyPr/>
        <a:lstStyle/>
        <a:p>
          <a:endParaRPr lang="ru-RU"/>
        </a:p>
      </dgm:t>
    </dgm:pt>
    <dgm:pt modelId="{58F2C2F1-E971-4348-831E-3F563E787949}" type="sibTrans" cxnId="{335257F0-3E9A-434F-B647-576304C0243B}">
      <dgm:prSet/>
      <dgm:spPr/>
      <dgm:t>
        <a:bodyPr/>
        <a:lstStyle/>
        <a:p>
          <a:endParaRPr lang="ru-RU"/>
        </a:p>
      </dgm:t>
    </dgm:pt>
    <dgm:pt modelId="{A4163192-A660-46DB-8708-D57F077B0313}">
      <dgm:prSet phldrT="[Текст]"/>
      <dgm:spPr/>
      <dgm:t>
        <a:bodyPr/>
        <a:lstStyle/>
        <a:p>
          <a:r>
            <a:rPr lang="ru-RU" dirty="0"/>
            <a:t>Синтетические данные</a:t>
          </a:r>
        </a:p>
      </dgm:t>
    </dgm:pt>
    <dgm:pt modelId="{A6195E6B-F251-4D66-AEC3-772003374019}" type="parTrans" cxnId="{5F9327C7-102B-4529-8C11-19787D68D39D}">
      <dgm:prSet/>
      <dgm:spPr/>
      <dgm:t>
        <a:bodyPr/>
        <a:lstStyle/>
        <a:p>
          <a:endParaRPr lang="ru-RU"/>
        </a:p>
      </dgm:t>
    </dgm:pt>
    <dgm:pt modelId="{F2B56948-26D1-4299-A848-A0AC1A2CCF28}" type="sibTrans" cxnId="{5F9327C7-102B-4529-8C11-19787D68D39D}">
      <dgm:prSet/>
      <dgm:spPr/>
      <dgm:t>
        <a:bodyPr/>
        <a:lstStyle/>
        <a:p>
          <a:endParaRPr lang="ru-RU"/>
        </a:p>
      </dgm:t>
    </dgm:pt>
    <dgm:pt modelId="{AE78730A-ACD7-4D3C-AA67-110A95A44D66}">
      <dgm:prSet phldrT="[Текст]"/>
      <dgm:spPr/>
      <dgm:t>
        <a:bodyPr/>
        <a:lstStyle/>
        <a:p>
          <a:r>
            <a:rPr lang="ru-RU" dirty="0"/>
            <a:t>Третье лицо</a:t>
          </a:r>
        </a:p>
      </dgm:t>
    </dgm:pt>
    <dgm:pt modelId="{E841DBA6-D5B3-4248-B877-D8A32F1ED7AD}" type="parTrans" cxnId="{8CE00DB1-E654-4DB1-84FD-33D1112E2471}">
      <dgm:prSet/>
      <dgm:spPr/>
      <dgm:t>
        <a:bodyPr/>
        <a:lstStyle/>
        <a:p>
          <a:endParaRPr lang="ru-RU"/>
        </a:p>
      </dgm:t>
    </dgm:pt>
    <dgm:pt modelId="{EA5031D5-4EC2-421E-AF0D-5A8F9547C294}" type="sibTrans" cxnId="{8CE00DB1-E654-4DB1-84FD-33D1112E2471}">
      <dgm:prSet/>
      <dgm:spPr/>
      <dgm:t>
        <a:bodyPr/>
        <a:lstStyle/>
        <a:p>
          <a:endParaRPr lang="ru-RU"/>
        </a:p>
      </dgm:t>
    </dgm:pt>
    <dgm:pt modelId="{CC026E6C-9050-46DA-BDDC-0B3CAE3D9E61}">
      <dgm:prSet phldrT="[Текст]"/>
      <dgm:spPr/>
      <dgm:t>
        <a:bodyPr/>
        <a:lstStyle/>
        <a:p>
          <a:r>
            <a:rPr lang="ru-RU"/>
            <a:t>Приватные данные</a:t>
          </a:r>
          <a:endParaRPr lang="ru-RU" dirty="0"/>
        </a:p>
      </dgm:t>
    </dgm:pt>
    <dgm:pt modelId="{794419BE-B5AF-49D3-8224-028BD88CA9A6}" type="parTrans" cxnId="{DBEF6769-9F62-4767-B7F7-5C4EC5A1CEF7}">
      <dgm:prSet/>
      <dgm:spPr/>
      <dgm:t>
        <a:bodyPr/>
        <a:lstStyle/>
        <a:p>
          <a:endParaRPr lang="ru-RU"/>
        </a:p>
      </dgm:t>
    </dgm:pt>
    <dgm:pt modelId="{93000491-380B-4DE7-A809-F6A41840F7D8}" type="sibTrans" cxnId="{DBEF6769-9F62-4767-B7F7-5C4EC5A1CEF7}">
      <dgm:prSet/>
      <dgm:spPr/>
      <dgm:t>
        <a:bodyPr/>
        <a:lstStyle/>
        <a:p>
          <a:endParaRPr lang="ru-RU"/>
        </a:p>
      </dgm:t>
    </dgm:pt>
    <dgm:pt modelId="{5FF7E5EA-B50B-45AF-811D-7B39E14CC50C}" type="pres">
      <dgm:prSet presAssocID="{10C7E5CE-D274-4B78-B4BE-D96248D2A88D}" presName="diagram" presStyleCnt="0">
        <dgm:presLayoutVars>
          <dgm:dir/>
          <dgm:resizeHandles val="exact"/>
        </dgm:presLayoutVars>
      </dgm:prSet>
      <dgm:spPr/>
    </dgm:pt>
    <dgm:pt modelId="{DAB06006-B63B-4FC5-9B94-E66251D6E008}" type="pres">
      <dgm:prSet presAssocID="{CC026E6C-9050-46DA-BDDC-0B3CAE3D9E61}" presName="node" presStyleLbl="node1" presStyleIdx="0" presStyleCnt="4">
        <dgm:presLayoutVars>
          <dgm:bulletEnabled val="1"/>
        </dgm:presLayoutVars>
      </dgm:prSet>
      <dgm:spPr/>
    </dgm:pt>
    <dgm:pt modelId="{5C4A1E86-39D5-4482-A4DF-BBB582A4EAFD}" type="pres">
      <dgm:prSet presAssocID="{93000491-380B-4DE7-A809-F6A41840F7D8}" presName="sibTrans" presStyleLbl="sibTrans2D1" presStyleIdx="0" presStyleCnt="3" custAng="10800000"/>
      <dgm:spPr/>
    </dgm:pt>
    <dgm:pt modelId="{ACA735BD-12D7-4E5B-AB35-F1D559ABD11D}" type="pres">
      <dgm:prSet presAssocID="{93000491-380B-4DE7-A809-F6A41840F7D8}" presName="connectorText" presStyleLbl="sibTrans2D1" presStyleIdx="0" presStyleCnt="3"/>
      <dgm:spPr/>
    </dgm:pt>
    <dgm:pt modelId="{37E4DDC8-3D7F-4B0A-851A-CF25947A3DB0}" type="pres">
      <dgm:prSet presAssocID="{8D4F923A-AD2E-4FD4-8AD2-E5538DDCA71F}" presName="node" presStyleLbl="node1" presStyleIdx="1" presStyleCnt="4">
        <dgm:presLayoutVars>
          <dgm:bulletEnabled val="1"/>
        </dgm:presLayoutVars>
      </dgm:prSet>
      <dgm:spPr/>
    </dgm:pt>
    <dgm:pt modelId="{9AEC6E6C-A793-4BC6-8659-CC06A585407D}" type="pres">
      <dgm:prSet presAssocID="{58F2C2F1-E971-4348-831E-3F563E787949}" presName="sibTrans" presStyleLbl="sibTrans2D1" presStyleIdx="1" presStyleCnt="3" custAng="10800000"/>
      <dgm:spPr/>
    </dgm:pt>
    <dgm:pt modelId="{07DE3775-A513-46B3-BC57-CBB286DA3080}" type="pres">
      <dgm:prSet presAssocID="{58F2C2F1-E971-4348-831E-3F563E787949}" presName="connectorText" presStyleLbl="sibTrans2D1" presStyleIdx="1" presStyleCnt="3"/>
      <dgm:spPr/>
    </dgm:pt>
    <dgm:pt modelId="{98C9BC6B-7F81-4CCA-89AD-5A83A94605E9}" type="pres">
      <dgm:prSet presAssocID="{A4163192-A660-46DB-8708-D57F077B0313}" presName="node" presStyleLbl="node1" presStyleIdx="2" presStyleCnt="4">
        <dgm:presLayoutVars>
          <dgm:bulletEnabled val="1"/>
        </dgm:presLayoutVars>
      </dgm:prSet>
      <dgm:spPr/>
    </dgm:pt>
    <dgm:pt modelId="{AC19DDBB-2596-48C2-A139-784D08EA06C5}" type="pres">
      <dgm:prSet presAssocID="{F2B56948-26D1-4299-A848-A0AC1A2CCF28}" presName="sibTrans" presStyleLbl="sibTrans2D1" presStyleIdx="2" presStyleCnt="3" custAng="10800000"/>
      <dgm:spPr/>
    </dgm:pt>
    <dgm:pt modelId="{252B0B2B-AE7C-48CD-9325-29CF4D1F9593}" type="pres">
      <dgm:prSet presAssocID="{F2B56948-26D1-4299-A848-A0AC1A2CCF28}" presName="connectorText" presStyleLbl="sibTrans2D1" presStyleIdx="2" presStyleCnt="3"/>
      <dgm:spPr/>
    </dgm:pt>
    <dgm:pt modelId="{63989C62-AB1A-4974-A745-DA3B2F280AEB}" type="pres">
      <dgm:prSet presAssocID="{AE78730A-ACD7-4D3C-AA67-110A95A44D66}" presName="node" presStyleLbl="node1" presStyleIdx="3" presStyleCnt="4">
        <dgm:presLayoutVars>
          <dgm:bulletEnabled val="1"/>
        </dgm:presLayoutVars>
      </dgm:prSet>
      <dgm:spPr/>
    </dgm:pt>
  </dgm:ptLst>
  <dgm:cxnLst>
    <dgm:cxn modelId="{FB50CA02-7208-4DF1-A800-15FB31EDAE54}" type="presOf" srcId="{F2B56948-26D1-4299-A848-A0AC1A2CCF28}" destId="{AC19DDBB-2596-48C2-A139-784D08EA06C5}" srcOrd="0" destOrd="0" presId="urn:microsoft.com/office/officeart/2005/8/layout/process5"/>
    <dgm:cxn modelId="{34053D22-DC2E-475A-9DF0-095F1E04EB52}" type="presOf" srcId="{AE78730A-ACD7-4D3C-AA67-110A95A44D66}" destId="{63989C62-AB1A-4974-A745-DA3B2F280AEB}" srcOrd="0" destOrd="0" presId="urn:microsoft.com/office/officeart/2005/8/layout/process5"/>
    <dgm:cxn modelId="{3684CB5E-05BE-4D02-9EA1-5CDAF92E334C}" type="presOf" srcId="{A4163192-A660-46DB-8708-D57F077B0313}" destId="{98C9BC6B-7F81-4CCA-89AD-5A83A94605E9}" srcOrd="0" destOrd="0" presId="urn:microsoft.com/office/officeart/2005/8/layout/process5"/>
    <dgm:cxn modelId="{7B965661-5885-4698-B8C8-79D2608FF9E3}" type="presOf" srcId="{10C7E5CE-D274-4B78-B4BE-D96248D2A88D}" destId="{5FF7E5EA-B50B-45AF-811D-7B39E14CC50C}" srcOrd="0" destOrd="0" presId="urn:microsoft.com/office/officeart/2005/8/layout/process5"/>
    <dgm:cxn modelId="{DBEF6769-9F62-4767-B7F7-5C4EC5A1CEF7}" srcId="{10C7E5CE-D274-4B78-B4BE-D96248D2A88D}" destId="{CC026E6C-9050-46DA-BDDC-0B3CAE3D9E61}" srcOrd="0" destOrd="0" parTransId="{794419BE-B5AF-49D3-8224-028BD88CA9A6}" sibTransId="{93000491-380B-4DE7-A809-F6A41840F7D8}"/>
    <dgm:cxn modelId="{E797B66D-DFA9-444D-AFED-863C618D1D6E}" type="presOf" srcId="{93000491-380B-4DE7-A809-F6A41840F7D8}" destId="{ACA735BD-12D7-4E5B-AB35-F1D559ABD11D}" srcOrd="1" destOrd="0" presId="urn:microsoft.com/office/officeart/2005/8/layout/process5"/>
    <dgm:cxn modelId="{C833D16E-B4FB-4847-8055-D5B618F39245}" type="presOf" srcId="{CC026E6C-9050-46DA-BDDC-0B3CAE3D9E61}" destId="{DAB06006-B63B-4FC5-9B94-E66251D6E008}" srcOrd="0" destOrd="0" presId="urn:microsoft.com/office/officeart/2005/8/layout/process5"/>
    <dgm:cxn modelId="{B8F14A84-F737-4DCF-BB1D-1693FF5A17B6}" type="presOf" srcId="{58F2C2F1-E971-4348-831E-3F563E787949}" destId="{07DE3775-A513-46B3-BC57-CBB286DA3080}" srcOrd="1" destOrd="0" presId="urn:microsoft.com/office/officeart/2005/8/layout/process5"/>
    <dgm:cxn modelId="{D6881390-EF30-4CED-8DF1-228B2EEDED38}" type="presOf" srcId="{93000491-380B-4DE7-A809-F6A41840F7D8}" destId="{5C4A1E86-39D5-4482-A4DF-BBB582A4EAFD}" srcOrd="0" destOrd="0" presId="urn:microsoft.com/office/officeart/2005/8/layout/process5"/>
    <dgm:cxn modelId="{12DF949D-5FD1-4F88-BCC1-28FB82C9149B}" type="presOf" srcId="{58F2C2F1-E971-4348-831E-3F563E787949}" destId="{9AEC6E6C-A793-4BC6-8659-CC06A585407D}" srcOrd="0" destOrd="0" presId="urn:microsoft.com/office/officeart/2005/8/layout/process5"/>
    <dgm:cxn modelId="{54C417A9-C353-4587-87E8-8B6C3044DDA7}" type="presOf" srcId="{8D4F923A-AD2E-4FD4-8AD2-E5538DDCA71F}" destId="{37E4DDC8-3D7F-4B0A-851A-CF25947A3DB0}" srcOrd="0" destOrd="0" presId="urn:microsoft.com/office/officeart/2005/8/layout/process5"/>
    <dgm:cxn modelId="{8CE00DB1-E654-4DB1-84FD-33D1112E2471}" srcId="{10C7E5CE-D274-4B78-B4BE-D96248D2A88D}" destId="{AE78730A-ACD7-4D3C-AA67-110A95A44D66}" srcOrd="3" destOrd="0" parTransId="{E841DBA6-D5B3-4248-B877-D8A32F1ED7AD}" sibTransId="{EA5031D5-4EC2-421E-AF0D-5A8F9547C294}"/>
    <dgm:cxn modelId="{5F9327C7-102B-4529-8C11-19787D68D39D}" srcId="{10C7E5CE-D274-4B78-B4BE-D96248D2A88D}" destId="{A4163192-A660-46DB-8708-D57F077B0313}" srcOrd="2" destOrd="0" parTransId="{A6195E6B-F251-4D66-AEC3-772003374019}" sibTransId="{F2B56948-26D1-4299-A848-A0AC1A2CCF28}"/>
    <dgm:cxn modelId="{335257F0-3E9A-434F-B647-576304C0243B}" srcId="{10C7E5CE-D274-4B78-B4BE-D96248D2A88D}" destId="{8D4F923A-AD2E-4FD4-8AD2-E5538DDCA71F}" srcOrd="1" destOrd="0" parTransId="{768D7AAB-C01A-4F5E-A5DC-8D028FAD24C2}" sibTransId="{58F2C2F1-E971-4348-831E-3F563E787949}"/>
    <dgm:cxn modelId="{DDBDB5F8-047C-4428-9502-47DC455F3C62}" type="presOf" srcId="{F2B56948-26D1-4299-A848-A0AC1A2CCF28}" destId="{252B0B2B-AE7C-48CD-9325-29CF4D1F9593}" srcOrd="1" destOrd="0" presId="urn:microsoft.com/office/officeart/2005/8/layout/process5"/>
    <dgm:cxn modelId="{8FE94A22-F27B-47CB-B964-A8CE053E8E11}" type="presParOf" srcId="{5FF7E5EA-B50B-45AF-811D-7B39E14CC50C}" destId="{DAB06006-B63B-4FC5-9B94-E66251D6E008}" srcOrd="0" destOrd="0" presId="urn:microsoft.com/office/officeart/2005/8/layout/process5"/>
    <dgm:cxn modelId="{0206FEA1-F6B8-4EFD-B8AF-1A032D3E80A5}" type="presParOf" srcId="{5FF7E5EA-B50B-45AF-811D-7B39E14CC50C}" destId="{5C4A1E86-39D5-4482-A4DF-BBB582A4EAFD}" srcOrd="1" destOrd="0" presId="urn:microsoft.com/office/officeart/2005/8/layout/process5"/>
    <dgm:cxn modelId="{C72EE63A-7653-4EB1-BDD8-75B7B3898152}" type="presParOf" srcId="{5C4A1E86-39D5-4482-A4DF-BBB582A4EAFD}" destId="{ACA735BD-12D7-4E5B-AB35-F1D559ABD11D}" srcOrd="0" destOrd="0" presId="urn:microsoft.com/office/officeart/2005/8/layout/process5"/>
    <dgm:cxn modelId="{95370E4B-F480-4B7A-B888-743965F8078B}" type="presParOf" srcId="{5FF7E5EA-B50B-45AF-811D-7B39E14CC50C}" destId="{37E4DDC8-3D7F-4B0A-851A-CF25947A3DB0}" srcOrd="2" destOrd="0" presId="urn:microsoft.com/office/officeart/2005/8/layout/process5"/>
    <dgm:cxn modelId="{F272E5F2-010F-4ABD-8A4D-A14148B0AF73}" type="presParOf" srcId="{5FF7E5EA-B50B-45AF-811D-7B39E14CC50C}" destId="{9AEC6E6C-A793-4BC6-8659-CC06A585407D}" srcOrd="3" destOrd="0" presId="urn:microsoft.com/office/officeart/2005/8/layout/process5"/>
    <dgm:cxn modelId="{E5725667-DD6A-438A-8F1A-AEEA68625687}" type="presParOf" srcId="{9AEC6E6C-A793-4BC6-8659-CC06A585407D}" destId="{07DE3775-A513-46B3-BC57-CBB286DA3080}" srcOrd="0" destOrd="0" presId="urn:microsoft.com/office/officeart/2005/8/layout/process5"/>
    <dgm:cxn modelId="{16A9B5EF-871A-41D6-83E2-891BF8E0A772}" type="presParOf" srcId="{5FF7E5EA-B50B-45AF-811D-7B39E14CC50C}" destId="{98C9BC6B-7F81-4CCA-89AD-5A83A94605E9}" srcOrd="4" destOrd="0" presId="urn:microsoft.com/office/officeart/2005/8/layout/process5"/>
    <dgm:cxn modelId="{AE25A27B-ECA4-4868-AB9F-FCB82E5F070B}" type="presParOf" srcId="{5FF7E5EA-B50B-45AF-811D-7B39E14CC50C}" destId="{AC19DDBB-2596-48C2-A139-784D08EA06C5}" srcOrd="5" destOrd="0" presId="urn:microsoft.com/office/officeart/2005/8/layout/process5"/>
    <dgm:cxn modelId="{18376ADB-D3E4-4FA6-AF78-5FA9F08B65AF}" type="presParOf" srcId="{AC19DDBB-2596-48C2-A139-784D08EA06C5}" destId="{252B0B2B-AE7C-48CD-9325-29CF4D1F9593}" srcOrd="0" destOrd="0" presId="urn:microsoft.com/office/officeart/2005/8/layout/process5"/>
    <dgm:cxn modelId="{2DBCD0FF-A6F7-457F-9575-D81F605F308B}" type="presParOf" srcId="{5FF7E5EA-B50B-45AF-811D-7B39E14CC50C}" destId="{63989C62-AB1A-4974-A745-DA3B2F280AE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9AFE21-82AC-497D-A656-6C1C424AB889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616BFA0C-1DFD-428E-90BD-BAD605E51888}">
      <dgm:prSet phldrT="[Текст]"/>
      <dgm:spPr/>
      <dgm:t>
        <a:bodyPr/>
        <a:lstStyle/>
        <a:p>
          <a:r>
            <a:rPr lang="ru-RU" dirty="0"/>
            <a:t>Генератор</a:t>
          </a:r>
        </a:p>
      </dgm:t>
    </dgm:pt>
    <dgm:pt modelId="{D46B8536-E117-4BC6-B80E-A1ECA551F50E}" type="parTrans" cxnId="{37F1CEB6-0EFB-4D23-A7EF-445FD33CA6B5}">
      <dgm:prSet/>
      <dgm:spPr/>
      <dgm:t>
        <a:bodyPr/>
        <a:lstStyle/>
        <a:p>
          <a:endParaRPr lang="ru-RU"/>
        </a:p>
      </dgm:t>
    </dgm:pt>
    <dgm:pt modelId="{D644201D-20F0-4A43-9787-DF50DD736C59}" type="sibTrans" cxnId="{37F1CEB6-0EFB-4D23-A7EF-445FD33CA6B5}">
      <dgm:prSet/>
      <dgm:spPr/>
      <dgm:t>
        <a:bodyPr/>
        <a:lstStyle/>
        <a:p>
          <a:endParaRPr lang="ru-RU"/>
        </a:p>
      </dgm:t>
    </dgm:pt>
    <dgm:pt modelId="{3C7E7A17-942B-4CC0-BEF5-31E9C31CC117}">
      <dgm:prSet phldrT="[Текст]"/>
      <dgm:spPr/>
      <dgm:t>
        <a:bodyPr/>
        <a:lstStyle/>
        <a:p>
          <a:r>
            <a:rPr lang="ru-RU" dirty="0"/>
            <a:t>Фото</a:t>
          </a:r>
        </a:p>
      </dgm:t>
    </dgm:pt>
    <dgm:pt modelId="{E8FE5394-3A77-4B7B-B0CF-269412108963}" type="parTrans" cxnId="{93E8D5CE-CB81-4151-BE39-EB03A9619772}">
      <dgm:prSet/>
      <dgm:spPr/>
      <dgm:t>
        <a:bodyPr/>
        <a:lstStyle/>
        <a:p>
          <a:endParaRPr lang="ru-RU"/>
        </a:p>
      </dgm:t>
    </dgm:pt>
    <dgm:pt modelId="{7800CED4-2D38-4678-9F18-D98C564FF2B2}" type="sibTrans" cxnId="{93E8D5CE-CB81-4151-BE39-EB03A9619772}">
      <dgm:prSet/>
      <dgm:spPr/>
      <dgm:t>
        <a:bodyPr/>
        <a:lstStyle/>
        <a:p>
          <a:endParaRPr lang="ru-RU"/>
        </a:p>
      </dgm:t>
    </dgm:pt>
    <dgm:pt modelId="{46118155-B3D8-46A3-9E64-8C834C47119F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48978BED-07BB-419A-938E-DE8D8EEBAFDD}" type="parTrans" cxnId="{D6CD33E9-9B89-43D2-BC8B-E5FFA941AFA2}">
      <dgm:prSet/>
      <dgm:spPr/>
      <dgm:t>
        <a:bodyPr/>
        <a:lstStyle/>
        <a:p>
          <a:endParaRPr lang="ru-RU"/>
        </a:p>
      </dgm:t>
    </dgm:pt>
    <dgm:pt modelId="{18CBE761-9922-4D02-9CFB-9A6283E20749}" type="sibTrans" cxnId="{D6CD33E9-9B89-43D2-BC8B-E5FFA941AFA2}">
      <dgm:prSet/>
      <dgm:spPr/>
      <dgm:t>
        <a:bodyPr/>
        <a:lstStyle/>
        <a:p>
          <a:endParaRPr lang="ru-RU"/>
        </a:p>
      </dgm:t>
    </dgm:pt>
    <dgm:pt modelId="{0EB8100A-2869-4558-A134-60E84CF74459}">
      <dgm:prSet phldrT="[Текст]"/>
      <dgm:spPr/>
      <dgm:t>
        <a:bodyPr/>
        <a:lstStyle/>
        <a:p>
          <a:r>
            <a:rPr lang="ru-RU" dirty="0"/>
            <a:t>Плохо </a:t>
          </a:r>
          <a:r>
            <a:rPr lang="en-US" dirty="0"/>
            <a:t>/ </a:t>
          </a:r>
          <a:r>
            <a:rPr lang="ru-RU" dirty="0"/>
            <a:t>хорошо</a:t>
          </a:r>
        </a:p>
      </dgm:t>
    </dgm:pt>
    <dgm:pt modelId="{B071D612-D4C2-4DFA-8DA4-43365BEC46C7}" type="parTrans" cxnId="{F53D4BAF-E2A6-4229-A8F5-0A2D99A026CE}">
      <dgm:prSet/>
      <dgm:spPr/>
      <dgm:t>
        <a:bodyPr/>
        <a:lstStyle/>
        <a:p>
          <a:endParaRPr lang="ru-RU"/>
        </a:p>
      </dgm:t>
    </dgm:pt>
    <dgm:pt modelId="{89C19625-5CF4-4AD6-B790-AAFF1808E4B5}" type="sibTrans" cxnId="{F53D4BAF-E2A6-4229-A8F5-0A2D99A026CE}">
      <dgm:prSet/>
      <dgm:spPr/>
      <dgm:t>
        <a:bodyPr/>
        <a:lstStyle/>
        <a:p>
          <a:endParaRPr lang="ru-RU"/>
        </a:p>
      </dgm:t>
    </dgm:pt>
    <dgm:pt modelId="{CE3DE15D-3B64-43B3-A2A4-8CD4202C8BAE}" type="pres">
      <dgm:prSet presAssocID="{0D9AFE21-82AC-497D-A656-6C1C424AB889}" presName="diagram" presStyleCnt="0">
        <dgm:presLayoutVars>
          <dgm:dir/>
          <dgm:resizeHandles val="exact"/>
        </dgm:presLayoutVars>
      </dgm:prSet>
      <dgm:spPr/>
    </dgm:pt>
    <dgm:pt modelId="{80E9C5B8-CBDC-4C20-BCA7-D1780078712C}" type="pres">
      <dgm:prSet presAssocID="{616BFA0C-1DFD-428E-90BD-BAD605E51888}" presName="node" presStyleLbl="node1" presStyleIdx="0" presStyleCnt="4">
        <dgm:presLayoutVars>
          <dgm:bulletEnabled val="1"/>
        </dgm:presLayoutVars>
      </dgm:prSet>
      <dgm:spPr/>
    </dgm:pt>
    <dgm:pt modelId="{C9301AA2-CF92-4B72-ABF1-C4B6041970AB}" type="pres">
      <dgm:prSet presAssocID="{D644201D-20F0-4A43-9787-DF50DD736C59}" presName="sibTrans" presStyleLbl="sibTrans2D1" presStyleIdx="0" presStyleCnt="3"/>
      <dgm:spPr/>
    </dgm:pt>
    <dgm:pt modelId="{EBEE2ACF-4789-41AE-8F08-38475D11DD72}" type="pres">
      <dgm:prSet presAssocID="{D644201D-20F0-4A43-9787-DF50DD736C59}" presName="connectorText" presStyleLbl="sibTrans2D1" presStyleIdx="0" presStyleCnt="3"/>
      <dgm:spPr/>
    </dgm:pt>
    <dgm:pt modelId="{5A308C6A-9A30-433B-BED2-2FF58E6B16E4}" type="pres">
      <dgm:prSet presAssocID="{3C7E7A17-942B-4CC0-BEF5-31E9C31CC117}" presName="node" presStyleLbl="node1" presStyleIdx="1" presStyleCnt="4">
        <dgm:presLayoutVars>
          <dgm:bulletEnabled val="1"/>
        </dgm:presLayoutVars>
      </dgm:prSet>
      <dgm:spPr/>
    </dgm:pt>
    <dgm:pt modelId="{AF553A90-6889-4179-86E6-F2AF80341EF4}" type="pres">
      <dgm:prSet presAssocID="{7800CED4-2D38-4678-9F18-D98C564FF2B2}" presName="sibTrans" presStyleLbl="sibTrans2D1" presStyleIdx="1" presStyleCnt="3"/>
      <dgm:spPr/>
    </dgm:pt>
    <dgm:pt modelId="{AF30DC6D-C0F7-4BBD-BFAD-CECC2CA62ECD}" type="pres">
      <dgm:prSet presAssocID="{7800CED4-2D38-4678-9F18-D98C564FF2B2}" presName="connectorText" presStyleLbl="sibTrans2D1" presStyleIdx="1" presStyleCnt="3"/>
      <dgm:spPr/>
    </dgm:pt>
    <dgm:pt modelId="{FC88CA36-B350-4D89-9B90-8498697C7E61}" type="pres">
      <dgm:prSet presAssocID="{46118155-B3D8-46A3-9E64-8C834C47119F}" presName="node" presStyleLbl="node1" presStyleIdx="2" presStyleCnt="4">
        <dgm:presLayoutVars>
          <dgm:bulletEnabled val="1"/>
        </dgm:presLayoutVars>
      </dgm:prSet>
      <dgm:spPr/>
    </dgm:pt>
    <dgm:pt modelId="{82C8E092-6A14-472F-BC6D-BFAB1EEEDEB4}" type="pres">
      <dgm:prSet presAssocID="{18CBE761-9922-4D02-9CFB-9A6283E20749}" presName="sibTrans" presStyleLbl="sibTrans2D1" presStyleIdx="2" presStyleCnt="3"/>
      <dgm:spPr/>
    </dgm:pt>
    <dgm:pt modelId="{C9C3C04E-30DC-4EBD-95CB-BD9EAC43EECC}" type="pres">
      <dgm:prSet presAssocID="{18CBE761-9922-4D02-9CFB-9A6283E20749}" presName="connectorText" presStyleLbl="sibTrans2D1" presStyleIdx="2" presStyleCnt="3"/>
      <dgm:spPr/>
    </dgm:pt>
    <dgm:pt modelId="{BBBDE845-08CA-4ACE-BC7D-5077962AF859}" type="pres">
      <dgm:prSet presAssocID="{0EB8100A-2869-4558-A134-60E84CF74459}" presName="node" presStyleLbl="node1" presStyleIdx="3" presStyleCnt="4">
        <dgm:presLayoutVars>
          <dgm:bulletEnabled val="1"/>
        </dgm:presLayoutVars>
      </dgm:prSet>
      <dgm:spPr/>
    </dgm:pt>
  </dgm:ptLst>
  <dgm:cxnLst>
    <dgm:cxn modelId="{6EA9D600-964E-4510-B0E2-BF0D2E4D1632}" type="presOf" srcId="{18CBE761-9922-4D02-9CFB-9A6283E20749}" destId="{C9C3C04E-30DC-4EBD-95CB-BD9EAC43EECC}" srcOrd="1" destOrd="0" presId="urn:microsoft.com/office/officeart/2005/8/layout/process5"/>
    <dgm:cxn modelId="{DA8AB305-39E0-4892-9A78-42E9DE554BD2}" type="presOf" srcId="{616BFA0C-1DFD-428E-90BD-BAD605E51888}" destId="{80E9C5B8-CBDC-4C20-BCA7-D1780078712C}" srcOrd="0" destOrd="0" presId="urn:microsoft.com/office/officeart/2005/8/layout/process5"/>
    <dgm:cxn modelId="{636CF020-CE0A-4BC7-AC7E-1F13A47C0D04}" type="presOf" srcId="{3C7E7A17-942B-4CC0-BEF5-31E9C31CC117}" destId="{5A308C6A-9A30-433B-BED2-2FF58E6B16E4}" srcOrd="0" destOrd="0" presId="urn:microsoft.com/office/officeart/2005/8/layout/process5"/>
    <dgm:cxn modelId="{79107229-F6D3-46B6-A21B-0CD535D1706A}" type="presOf" srcId="{46118155-B3D8-46A3-9E64-8C834C47119F}" destId="{FC88CA36-B350-4D89-9B90-8498697C7E61}" srcOrd="0" destOrd="0" presId="urn:microsoft.com/office/officeart/2005/8/layout/process5"/>
    <dgm:cxn modelId="{B0142646-8DC1-40B6-AFE8-95DFC4C0831A}" type="presOf" srcId="{0EB8100A-2869-4558-A134-60E84CF74459}" destId="{BBBDE845-08CA-4ACE-BC7D-5077962AF859}" srcOrd="0" destOrd="0" presId="urn:microsoft.com/office/officeart/2005/8/layout/process5"/>
    <dgm:cxn modelId="{FA9F8381-96C8-467F-BD17-B22606250DBF}" type="presOf" srcId="{18CBE761-9922-4D02-9CFB-9A6283E20749}" destId="{82C8E092-6A14-472F-BC6D-BFAB1EEEDEB4}" srcOrd="0" destOrd="0" presId="urn:microsoft.com/office/officeart/2005/8/layout/process5"/>
    <dgm:cxn modelId="{F53D4BAF-E2A6-4229-A8F5-0A2D99A026CE}" srcId="{0D9AFE21-82AC-497D-A656-6C1C424AB889}" destId="{0EB8100A-2869-4558-A134-60E84CF74459}" srcOrd="3" destOrd="0" parTransId="{B071D612-D4C2-4DFA-8DA4-43365BEC46C7}" sibTransId="{89C19625-5CF4-4AD6-B790-AAFF1808E4B5}"/>
    <dgm:cxn modelId="{37F1CEB6-0EFB-4D23-A7EF-445FD33CA6B5}" srcId="{0D9AFE21-82AC-497D-A656-6C1C424AB889}" destId="{616BFA0C-1DFD-428E-90BD-BAD605E51888}" srcOrd="0" destOrd="0" parTransId="{D46B8536-E117-4BC6-B80E-A1ECA551F50E}" sibTransId="{D644201D-20F0-4A43-9787-DF50DD736C59}"/>
    <dgm:cxn modelId="{AAE5D6BB-60E3-4BDA-B1D4-B00315B85DBC}" type="presOf" srcId="{0D9AFE21-82AC-497D-A656-6C1C424AB889}" destId="{CE3DE15D-3B64-43B3-A2A4-8CD4202C8BAE}" srcOrd="0" destOrd="0" presId="urn:microsoft.com/office/officeart/2005/8/layout/process5"/>
    <dgm:cxn modelId="{C4B4AFBD-97F6-41D5-AD9D-0F7CA8758896}" type="presOf" srcId="{D644201D-20F0-4A43-9787-DF50DD736C59}" destId="{EBEE2ACF-4789-41AE-8F08-38475D11DD72}" srcOrd="1" destOrd="0" presId="urn:microsoft.com/office/officeart/2005/8/layout/process5"/>
    <dgm:cxn modelId="{D44093CB-A2F8-4602-AEA9-64EC6FFBE04E}" type="presOf" srcId="{7800CED4-2D38-4678-9F18-D98C564FF2B2}" destId="{AF30DC6D-C0F7-4BBD-BFAD-CECC2CA62ECD}" srcOrd="1" destOrd="0" presId="urn:microsoft.com/office/officeart/2005/8/layout/process5"/>
    <dgm:cxn modelId="{93E8D5CE-CB81-4151-BE39-EB03A9619772}" srcId="{0D9AFE21-82AC-497D-A656-6C1C424AB889}" destId="{3C7E7A17-942B-4CC0-BEF5-31E9C31CC117}" srcOrd="1" destOrd="0" parTransId="{E8FE5394-3A77-4B7B-B0CF-269412108963}" sibTransId="{7800CED4-2D38-4678-9F18-D98C564FF2B2}"/>
    <dgm:cxn modelId="{5B2A8DE8-C6CC-4D9A-BC0F-B442B7164760}" type="presOf" srcId="{D644201D-20F0-4A43-9787-DF50DD736C59}" destId="{C9301AA2-CF92-4B72-ABF1-C4B6041970AB}" srcOrd="0" destOrd="0" presId="urn:microsoft.com/office/officeart/2005/8/layout/process5"/>
    <dgm:cxn modelId="{D6CD33E9-9B89-43D2-BC8B-E5FFA941AFA2}" srcId="{0D9AFE21-82AC-497D-A656-6C1C424AB889}" destId="{46118155-B3D8-46A3-9E64-8C834C47119F}" srcOrd="2" destOrd="0" parTransId="{48978BED-07BB-419A-938E-DE8D8EEBAFDD}" sibTransId="{18CBE761-9922-4D02-9CFB-9A6283E20749}"/>
    <dgm:cxn modelId="{93F126F8-02BB-4B37-B2EA-F00599D7AE13}" type="presOf" srcId="{7800CED4-2D38-4678-9F18-D98C564FF2B2}" destId="{AF553A90-6889-4179-86E6-F2AF80341EF4}" srcOrd="0" destOrd="0" presId="urn:microsoft.com/office/officeart/2005/8/layout/process5"/>
    <dgm:cxn modelId="{39767F8A-9979-462A-AB70-BB36AFB723EF}" type="presParOf" srcId="{CE3DE15D-3B64-43B3-A2A4-8CD4202C8BAE}" destId="{80E9C5B8-CBDC-4C20-BCA7-D1780078712C}" srcOrd="0" destOrd="0" presId="urn:microsoft.com/office/officeart/2005/8/layout/process5"/>
    <dgm:cxn modelId="{FE86CF0F-816C-4B73-B92A-63050E737101}" type="presParOf" srcId="{CE3DE15D-3B64-43B3-A2A4-8CD4202C8BAE}" destId="{C9301AA2-CF92-4B72-ABF1-C4B6041970AB}" srcOrd="1" destOrd="0" presId="urn:microsoft.com/office/officeart/2005/8/layout/process5"/>
    <dgm:cxn modelId="{6877BE8B-8145-4256-A806-6EE24B4120E4}" type="presParOf" srcId="{C9301AA2-CF92-4B72-ABF1-C4B6041970AB}" destId="{EBEE2ACF-4789-41AE-8F08-38475D11DD72}" srcOrd="0" destOrd="0" presId="urn:microsoft.com/office/officeart/2005/8/layout/process5"/>
    <dgm:cxn modelId="{57C09C09-890A-4900-99B1-225E13D36128}" type="presParOf" srcId="{CE3DE15D-3B64-43B3-A2A4-8CD4202C8BAE}" destId="{5A308C6A-9A30-433B-BED2-2FF58E6B16E4}" srcOrd="2" destOrd="0" presId="urn:microsoft.com/office/officeart/2005/8/layout/process5"/>
    <dgm:cxn modelId="{C109861F-1C69-43C1-ACBB-130648AAAC5E}" type="presParOf" srcId="{CE3DE15D-3B64-43B3-A2A4-8CD4202C8BAE}" destId="{AF553A90-6889-4179-86E6-F2AF80341EF4}" srcOrd="3" destOrd="0" presId="urn:microsoft.com/office/officeart/2005/8/layout/process5"/>
    <dgm:cxn modelId="{9F9CAD1C-F594-4717-9E59-43F45338B115}" type="presParOf" srcId="{AF553A90-6889-4179-86E6-F2AF80341EF4}" destId="{AF30DC6D-C0F7-4BBD-BFAD-CECC2CA62ECD}" srcOrd="0" destOrd="0" presId="urn:microsoft.com/office/officeart/2005/8/layout/process5"/>
    <dgm:cxn modelId="{0F682DF6-4D23-49EE-932A-D8C151C0D306}" type="presParOf" srcId="{CE3DE15D-3B64-43B3-A2A4-8CD4202C8BAE}" destId="{FC88CA36-B350-4D89-9B90-8498697C7E61}" srcOrd="4" destOrd="0" presId="urn:microsoft.com/office/officeart/2005/8/layout/process5"/>
    <dgm:cxn modelId="{C24BB21C-C9EB-4EAF-A188-74D68CFE10DD}" type="presParOf" srcId="{CE3DE15D-3B64-43B3-A2A4-8CD4202C8BAE}" destId="{82C8E092-6A14-472F-BC6D-BFAB1EEEDEB4}" srcOrd="5" destOrd="0" presId="urn:microsoft.com/office/officeart/2005/8/layout/process5"/>
    <dgm:cxn modelId="{AFDDCE64-EBE3-4DEF-9D21-E683EAF645E6}" type="presParOf" srcId="{82C8E092-6A14-472F-BC6D-BFAB1EEEDEB4}" destId="{C9C3C04E-30DC-4EBD-95CB-BD9EAC43EECC}" srcOrd="0" destOrd="0" presId="urn:microsoft.com/office/officeart/2005/8/layout/process5"/>
    <dgm:cxn modelId="{FE8C6F96-51E3-42B1-A5C1-1423E694A0E5}" type="presParOf" srcId="{CE3DE15D-3B64-43B3-A2A4-8CD4202C8BAE}" destId="{BBBDE845-08CA-4ACE-BC7D-5077962AF85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478EFB-71C7-47BC-95FF-ED49463B24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567CFC-6DD9-4B1C-9C0A-C5388151B091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CC9E6738-8001-497A-9DA3-1AFA443B70D6}" type="parTrans" cxnId="{2A7A5921-3552-4020-AB60-6FD575F5D789}">
      <dgm:prSet/>
      <dgm:spPr/>
      <dgm:t>
        <a:bodyPr/>
        <a:lstStyle/>
        <a:p>
          <a:endParaRPr lang="ru-RU"/>
        </a:p>
      </dgm:t>
    </dgm:pt>
    <dgm:pt modelId="{68EEAB2E-3118-471B-B7BC-3E29FFC1DA77}" type="sibTrans" cxnId="{2A7A5921-3552-4020-AB60-6FD575F5D789}">
      <dgm:prSet/>
      <dgm:spPr/>
      <dgm:t>
        <a:bodyPr/>
        <a:lstStyle/>
        <a:p>
          <a:endParaRPr lang="ru-RU"/>
        </a:p>
      </dgm:t>
    </dgm:pt>
    <dgm:pt modelId="{AE9A792B-E739-4E05-8B81-386A44227C27}">
      <dgm:prSet phldrT="[Текст]"/>
      <dgm:spPr/>
      <dgm:t>
        <a:bodyPr/>
        <a:lstStyle/>
        <a:p>
          <a:r>
            <a:rPr lang="en-US" dirty="0"/>
            <a:t>Conv2d (ELU, </a:t>
          </a:r>
          <a:r>
            <a:rPr lang="en-US" dirty="0" err="1"/>
            <a:t>kernel_size</a:t>
          </a:r>
          <a:r>
            <a:rPr lang="en-US" dirty="0"/>
            <a:t>=3)</a:t>
          </a:r>
          <a:endParaRPr lang="ru-RU" dirty="0"/>
        </a:p>
      </dgm:t>
    </dgm:pt>
    <dgm:pt modelId="{0358B30F-0600-4DA7-80DB-C37C91FA1782}" type="parTrans" cxnId="{38A78965-1A1A-45B5-8E51-9C23F01ACB89}">
      <dgm:prSet/>
      <dgm:spPr/>
      <dgm:t>
        <a:bodyPr/>
        <a:lstStyle/>
        <a:p>
          <a:endParaRPr lang="ru-RU"/>
        </a:p>
      </dgm:t>
    </dgm:pt>
    <dgm:pt modelId="{07B1F6C4-E29C-4634-BCEF-A67AC0B12E78}" type="sibTrans" cxnId="{38A78965-1A1A-45B5-8E51-9C23F01ACB89}">
      <dgm:prSet/>
      <dgm:spPr/>
      <dgm:t>
        <a:bodyPr/>
        <a:lstStyle/>
        <a:p>
          <a:endParaRPr lang="ru-RU"/>
        </a:p>
      </dgm:t>
    </dgm:pt>
    <dgm:pt modelId="{5E2ADE8C-E6A7-4A89-9C08-78C22282811A}">
      <dgm:prSet phldrT="[Текст]"/>
      <dgm:spPr/>
      <dgm:t>
        <a:bodyPr/>
        <a:lstStyle/>
        <a:p>
          <a:r>
            <a:rPr lang="en-US" dirty="0"/>
            <a:t> Dropout</a:t>
          </a:r>
          <a:endParaRPr lang="ru-RU" dirty="0"/>
        </a:p>
      </dgm:t>
    </dgm:pt>
    <dgm:pt modelId="{0AC18A12-9DFD-48EA-B896-78DADAA876E9}" type="parTrans" cxnId="{09118358-DD8B-4D07-95D3-146DB9B5782D}">
      <dgm:prSet/>
      <dgm:spPr/>
      <dgm:t>
        <a:bodyPr/>
        <a:lstStyle/>
        <a:p>
          <a:endParaRPr lang="ru-RU"/>
        </a:p>
      </dgm:t>
    </dgm:pt>
    <dgm:pt modelId="{FB5CB153-8C03-4796-ADDA-3707995E48FB}" type="sibTrans" cxnId="{09118358-DD8B-4D07-95D3-146DB9B5782D}">
      <dgm:prSet/>
      <dgm:spPr/>
      <dgm:t>
        <a:bodyPr/>
        <a:lstStyle/>
        <a:p>
          <a:endParaRPr lang="ru-RU"/>
        </a:p>
      </dgm:t>
    </dgm:pt>
    <dgm:pt modelId="{BE3E0353-B036-4388-B834-26AC904AEB78}">
      <dgm:prSet phldrT="[Текст]"/>
      <dgm:spPr/>
      <dgm:t>
        <a:bodyPr/>
        <a:lstStyle/>
        <a:p>
          <a:r>
            <a:rPr lang="en-US" dirty="0"/>
            <a:t>MaxPool2d(2)</a:t>
          </a:r>
          <a:endParaRPr lang="ru-RU" dirty="0"/>
        </a:p>
      </dgm:t>
    </dgm:pt>
    <dgm:pt modelId="{9AF66959-8885-4C51-87C1-8132CCC38DD7}" type="parTrans" cxnId="{F9AF9C69-94CA-4D36-98DE-DAEE88952493}">
      <dgm:prSet/>
      <dgm:spPr/>
      <dgm:t>
        <a:bodyPr/>
        <a:lstStyle/>
        <a:p>
          <a:endParaRPr lang="ru-RU"/>
        </a:p>
      </dgm:t>
    </dgm:pt>
    <dgm:pt modelId="{AF16ADDD-7B31-4CF8-BB27-09FC10A534BC}" type="sibTrans" cxnId="{F9AF9C69-94CA-4D36-98DE-DAEE88952493}">
      <dgm:prSet/>
      <dgm:spPr/>
      <dgm:t>
        <a:bodyPr/>
        <a:lstStyle/>
        <a:p>
          <a:endParaRPr lang="ru-RU"/>
        </a:p>
      </dgm:t>
    </dgm:pt>
    <dgm:pt modelId="{9447BA59-2BD2-4A35-BB68-3CA9652789CE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BB4ECB93-321A-49A3-B46E-8CA111B542DA}" type="parTrans" cxnId="{7C525ED0-8D94-4412-96D6-2409995C7D14}">
      <dgm:prSet/>
      <dgm:spPr/>
      <dgm:t>
        <a:bodyPr/>
        <a:lstStyle/>
        <a:p>
          <a:endParaRPr lang="ru-RU"/>
        </a:p>
      </dgm:t>
    </dgm:pt>
    <dgm:pt modelId="{D234C1CA-EFD7-4956-9D88-D60C740DFBAA}" type="sibTrans" cxnId="{7C525ED0-8D94-4412-96D6-2409995C7D14}">
      <dgm:prSet/>
      <dgm:spPr/>
      <dgm:t>
        <a:bodyPr/>
        <a:lstStyle/>
        <a:p>
          <a:endParaRPr lang="ru-RU"/>
        </a:p>
      </dgm:t>
    </dgm:pt>
    <dgm:pt modelId="{5AC83314-5971-4455-B855-8CB3AFFAB14A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568A4038-6F37-4240-9F47-76AC57FD163B}" type="parTrans" cxnId="{79865BA5-7826-405F-8E53-1360EEB9A3BA}">
      <dgm:prSet/>
      <dgm:spPr/>
      <dgm:t>
        <a:bodyPr/>
        <a:lstStyle/>
        <a:p>
          <a:endParaRPr lang="ru-RU"/>
        </a:p>
      </dgm:t>
    </dgm:pt>
    <dgm:pt modelId="{3AE7F35E-C1F9-4BF6-B5D8-3FAADA6D1708}" type="sibTrans" cxnId="{79865BA5-7826-405F-8E53-1360EEB9A3BA}">
      <dgm:prSet/>
      <dgm:spPr/>
      <dgm:t>
        <a:bodyPr/>
        <a:lstStyle/>
        <a:p>
          <a:endParaRPr lang="ru-RU"/>
        </a:p>
      </dgm:t>
    </dgm:pt>
    <dgm:pt modelId="{92491769-B206-48D9-AEF5-160D3CE5268E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4D42ACCE-4A3C-40F5-A5BA-958EC54B639B}" type="parTrans" cxnId="{72308AFC-E1B6-40D1-B77E-E054D713BF07}">
      <dgm:prSet/>
      <dgm:spPr/>
      <dgm:t>
        <a:bodyPr/>
        <a:lstStyle/>
        <a:p>
          <a:endParaRPr lang="ru-RU"/>
        </a:p>
      </dgm:t>
    </dgm:pt>
    <dgm:pt modelId="{67B8DD0F-5BAE-4457-AB2F-A9F964F66B26}" type="sibTrans" cxnId="{72308AFC-E1B6-40D1-B77E-E054D713BF07}">
      <dgm:prSet/>
      <dgm:spPr/>
      <dgm:t>
        <a:bodyPr/>
        <a:lstStyle/>
        <a:p>
          <a:endParaRPr lang="ru-RU"/>
        </a:p>
      </dgm:t>
    </dgm:pt>
    <dgm:pt modelId="{76BF242F-83C3-4F8C-9603-9473E7B204B5}">
      <dgm:prSet phldrT="[Текст]"/>
      <dgm:spPr/>
      <dgm:t>
        <a:bodyPr/>
        <a:lstStyle/>
        <a:p>
          <a:r>
            <a:rPr lang="en-US" dirty="0"/>
            <a:t>Linear() with sigmoid</a:t>
          </a:r>
          <a:endParaRPr lang="ru-RU" dirty="0"/>
        </a:p>
      </dgm:t>
    </dgm:pt>
    <dgm:pt modelId="{B24E9F70-351D-4863-9DDF-90B24B7696A2}" type="parTrans" cxnId="{C0D0D6B2-42E2-4639-82EC-839EF5541DFD}">
      <dgm:prSet/>
      <dgm:spPr/>
      <dgm:t>
        <a:bodyPr/>
        <a:lstStyle/>
        <a:p>
          <a:endParaRPr lang="ru-RU"/>
        </a:p>
      </dgm:t>
    </dgm:pt>
    <dgm:pt modelId="{5F549995-BE75-4F5A-985A-16FDA6A316A8}" type="sibTrans" cxnId="{C0D0D6B2-42E2-4639-82EC-839EF5541DFD}">
      <dgm:prSet/>
      <dgm:spPr/>
      <dgm:t>
        <a:bodyPr/>
        <a:lstStyle/>
        <a:p>
          <a:endParaRPr lang="ru-RU"/>
        </a:p>
      </dgm:t>
    </dgm:pt>
    <dgm:pt modelId="{0479A4D5-62B8-4597-AA6F-33C161C29D10}" type="pres">
      <dgm:prSet presAssocID="{DE478EFB-71C7-47BC-95FF-ED49463B248F}" presName="linear" presStyleCnt="0">
        <dgm:presLayoutVars>
          <dgm:animLvl val="lvl"/>
          <dgm:resizeHandles val="exact"/>
        </dgm:presLayoutVars>
      </dgm:prSet>
      <dgm:spPr/>
    </dgm:pt>
    <dgm:pt modelId="{439AFC2C-F381-4082-8C5D-1BE7D2591C47}" type="pres">
      <dgm:prSet presAssocID="{DB567CFC-6DD9-4B1C-9C0A-C5388151B091}" presName="parentText" presStyleLbl="node1" presStyleIdx="0" presStyleCnt="1" custScaleY="106073" custLinFactNeighborY="-17935">
        <dgm:presLayoutVars>
          <dgm:chMax val="0"/>
          <dgm:bulletEnabled val="1"/>
        </dgm:presLayoutVars>
      </dgm:prSet>
      <dgm:spPr/>
    </dgm:pt>
    <dgm:pt modelId="{4A6A99BB-25D6-4B06-B9AF-22DB8196A8FF}" type="pres">
      <dgm:prSet presAssocID="{DB567CFC-6DD9-4B1C-9C0A-C5388151B091}" presName="childText" presStyleLbl="revTx" presStyleIdx="0" presStyleCnt="1" custLinFactNeighborY="-69952">
        <dgm:presLayoutVars>
          <dgm:bulletEnabled val="1"/>
        </dgm:presLayoutVars>
      </dgm:prSet>
      <dgm:spPr/>
    </dgm:pt>
  </dgm:ptLst>
  <dgm:cxnLst>
    <dgm:cxn modelId="{2FD55F0B-01D7-4AFE-97D4-E594A90DD317}" type="presOf" srcId="{BE3E0353-B036-4388-B834-26AC904AEB78}" destId="{4A6A99BB-25D6-4B06-B9AF-22DB8196A8FF}" srcOrd="0" destOrd="2" presId="urn:microsoft.com/office/officeart/2005/8/layout/vList2"/>
    <dgm:cxn modelId="{890E811E-2643-4208-BD6E-9C20376DBDE7}" type="presOf" srcId="{92491769-B206-48D9-AEF5-160D3CE5268E}" destId="{4A6A99BB-25D6-4B06-B9AF-22DB8196A8FF}" srcOrd="0" destOrd="5" presId="urn:microsoft.com/office/officeart/2005/8/layout/vList2"/>
    <dgm:cxn modelId="{2A7A5921-3552-4020-AB60-6FD575F5D789}" srcId="{DE478EFB-71C7-47BC-95FF-ED49463B248F}" destId="{DB567CFC-6DD9-4B1C-9C0A-C5388151B091}" srcOrd="0" destOrd="0" parTransId="{CC9E6738-8001-497A-9DA3-1AFA443B70D6}" sibTransId="{68EEAB2E-3118-471B-B7BC-3E29FFC1DA77}"/>
    <dgm:cxn modelId="{32CBA637-92D8-4161-A379-3631E7372AF8}" type="presOf" srcId="{AE9A792B-E739-4E05-8B81-386A44227C27}" destId="{4A6A99BB-25D6-4B06-B9AF-22DB8196A8FF}" srcOrd="0" destOrd="0" presId="urn:microsoft.com/office/officeart/2005/8/layout/vList2"/>
    <dgm:cxn modelId="{38A78965-1A1A-45B5-8E51-9C23F01ACB89}" srcId="{DB567CFC-6DD9-4B1C-9C0A-C5388151B091}" destId="{AE9A792B-E739-4E05-8B81-386A44227C27}" srcOrd="0" destOrd="0" parTransId="{0358B30F-0600-4DA7-80DB-C37C91FA1782}" sibTransId="{07B1F6C4-E29C-4634-BCEF-A67AC0B12E78}"/>
    <dgm:cxn modelId="{F9AF9C69-94CA-4D36-98DE-DAEE88952493}" srcId="{DB567CFC-6DD9-4B1C-9C0A-C5388151B091}" destId="{BE3E0353-B036-4388-B834-26AC904AEB78}" srcOrd="2" destOrd="0" parTransId="{9AF66959-8885-4C51-87C1-8132CCC38DD7}" sibTransId="{AF16ADDD-7B31-4CF8-BB27-09FC10A534BC}"/>
    <dgm:cxn modelId="{97A4216F-DF3E-4F8E-A727-122972282D42}" type="presOf" srcId="{9447BA59-2BD2-4A35-BB68-3CA9652789CE}" destId="{4A6A99BB-25D6-4B06-B9AF-22DB8196A8FF}" srcOrd="0" destOrd="3" presId="urn:microsoft.com/office/officeart/2005/8/layout/vList2"/>
    <dgm:cxn modelId="{4C945D73-A1D2-4E58-96BF-27DD37DEC956}" type="presOf" srcId="{5AC83314-5971-4455-B855-8CB3AFFAB14A}" destId="{4A6A99BB-25D6-4B06-B9AF-22DB8196A8FF}" srcOrd="0" destOrd="4" presId="urn:microsoft.com/office/officeart/2005/8/layout/vList2"/>
    <dgm:cxn modelId="{09118358-DD8B-4D07-95D3-146DB9B5782D}" srcId="{DB567CFC-6DD9-4B1C-9C0A-C5388151B091}" destId="{5E2ADE8C-E6A7-4A89-9C08-78C22282811A}" srcOrd="1" destOrd="0" parTransId="{0AC18A12-9DFD-48EA-B896-78DADAA876E9}" sibTransId="{FB5CB153-8C03-4796-ADDA-3707995E48FB}"/>
    <dgm:cxn modelId="{CED9C079-6F91-42BB-9B46-74E60DB95F12}" type="presOf" srcId="{5E2ADE8C-E6A7-4A89-9C08-78C22282811A}" destId="{4A6A99BB-25D6-4B06-B9AF-22DB8196A8FF}" srcOrd="0" destOrd="1" presId="urn:microsoft.com/office/officeart/2005/8/layout/vList2"/>
    <dgm:cxn modelId="{9A94AEA1-6B68-4358-A8AB-C10D56C1D8E9}" type="presOf" srcId="{76BF242F-83C3-4F8C-9603-9473E7B204B5}" destId="{4A6A99BB-25D6-4B06-B9AF-22DB8196A8FF}" srcOrd="0" destOrd="6" presId="urn:microsoft.com/office/officeart/2005/8/layout/vList2"/>
    <dgm:cxn modelId="{79865BA5-7826-405F-8E53-1360EEB9A3BA}" srcId="{DB567CFC-6DD9-4B1C-9C0A-C5388151B091}" destId="{5AC83314-5971-4455-B855-8CB3AFFAB14A}" srcOrd="4" destOrd="0" parTransId="{568A4038-6F37-4240-9F47-76AC57FD163B}" sibTransId="{3AE7F35E-C1F9-4BF6-B5D8-3FAADA6D1708}"/>
    <dgm:cxn modelId="{C0D0D6B2-42E2-4639-82EC-839EF5541DFD}" srcId="{DB567CFC-6DD9-4B1C-9C0A-C5388151B091}" destId="{76BF242F-83C3-4F8C-9603-9473E7B204B5}" srcOrd="6" destOrd="0" parTransId="{B24E9F70-351D-4863-9DDF-90B24B7696A2}" sibTransId="{5F549995-BE75-4F5A-985A-16FDA6A316A8}"/>
    <dgm:cxn modelId="{7C525ED0-8D94-4412-96D6-2409995C7D14}" srcId="{DB567CFC-6DD9-4B1C-9C0A-C5388151B091}" destId="{9447BA59-2BD2-4A35-BB68-3CA9652789CE}" srcOrd="3" destOrd="0" parTransId="{BB4ECB93-321A-49A3-B46E-8CA111B542DA}" sibTransId="{D234C1CA-EFD7-4956-9D88-D60C740DFBAA}"/>
    <dgm:cxn modelId="{C9217DE8-BC10-423E-83A8-E24872A27655}" type="presOf" srcId="{DE478EFB-71C7-47BC-95FF-ED49463B248F}" destId="{0479A4D5-62B8-4597-AA6F-33C161C29D10}" srcOrd="0" destOrd="0" presId="urn:microsoft.com/office/officeart/2005/8/layout/vList2"/>
    <dgm:cxn modelId="{72308AFC-E1B6-40D1-B77E-E054D713BF07}" srcId="{DB567CFC-6DD9-4B1C-9C0A-C5388151B091}" destId="{92491769-B206-48D9-AEF5-160D3CE5268E}" srcOrd="5" destOrd="0" parTransId="{4D42ACCE-4A3C-40F5-A5BA-958EC54B639B}" sibTransId="{67B8DD0F-5BAE-4457-AB2F-A9F964F66B26}"/>
    <dgm:cxn modelId="{D6B2F1FC-683D-40C3-BD55-D7B6F56F0D22}" type="presOf" srcId="{DB567CFC-6DD9-4B1C-9C0A-C5388151B091}" destId="{439AFC2C-F381-4082-8C5D-1BE7D2591C47}" srcOrd="0" destOrd="0" presId="urn:microsoft.com/office/officeart/2005/8/layout/vList2"/>
    <dgm:cxn modelId="{9BC438A7-32DC-4F30-8973-C499F5547035}" type="presParOf" srcId="{0479A4D5-62B8-4597-AA6F-33C161C29D10}" destId="{439AFC2C-F381-4082-8C5D-1BE7D2591C47}" srcOrd="0" destOrd="0" presId="urn:microsoft.com/office/officeart/2005/8/layout/vList2"/>
    <dgm:cxn modelId="{C5679FB7-D034-4BDE-9A46-93FB5255F83D}" type="presParOf" srcId="{0479A4D5-62B8-4597-AA6F-33C161C29D10}" destId="{4A6A99BB-25D6-4B06-B9AF-22DB8196A8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6FBF50-BB97-4ADF-9513-621848797D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8A2EF3-AD32-4486-9475-66E037D8AB4F}">
      <dgm:prSet phldrT="[Текст]"/>
      <dgm:spPr/>
      <dgm:t>
        <a:bodyPr/>
        <a:lstStyle/>
        <a:p>
          <a:r>
            <a:rPr lang="ru-RU" dirty="0"/>
            <a:t>Генератор</a:t>
          </a:r>
        </a:p>
      </dgm:t>
    </dgm:pt>
    <dgm:pt modelId="{6B512BA2-4BB1-4E97-A4D1-3211D731C431}" type="parTrans" cxnId="{7F7CFEA7-53EE-4FFD-90B1-6E9CCFA279F2}">
      <dgm:prSet/>
      <dgm:spPr/>
      <dgm:t>
        <a:bodyPr/>
        <a:lstStyle/>
        <a:p>
          <a:endParaRPr lang="ru-RU"/>
        </a:p>
      </dgm:t>
    </dgm:pt>
    <dgm:pt modelId="{6AE3A47A-5EEF-4AB7-83DD-3D1ED66E2838}" type="sibTrans" cxnId="{7F7CFEA7-53EE-4FFD-90B1-6E9CCFA279F2}">
      <dgm:prSet/>
      <dgm:spPr/>
      <dgm:t>
        <a:bodyPr/>
        <a:lstStyle/>
        <a:p>
          <a:endParaRPr lang="ru-RU"/>
        </a:p>
      </dgm:t>
    </dgm:pt>
    <dgm:pt modelId="{2A85839B-ED6D-4D2A-9093-2ABC523AA299}">
      <dgm:prSet phldrT="[Текст]"/>
      <dgm:spPr/>
      <dgm:t>
        <a:bodyPr/>
        <a:lstStyle/>
        <a:p>
          <a:r>
            <a:rPr lang="en-US" dirty="0"/>
            <a:t>Dense (ELU)</a:t>
          </a:r>
          <a:endParaRPr lang="ru-RU" dirty="0"/>
        </a:p>
      </dgm:t>
    </dgm:pt>
    <dgm:pt modelId="{CA2EEB91-6801-440B-86AE-DC8E37A0B615}" type="parTrans" cxnId="{0AFBC298-8F53-48A1-8203-25A54593F223}">
      <dgm:prSet/>
      <dgm:spPr/>
      <dgm:t>
        <a:bodyPr/>
        <a:lstStyle/>
        <a:p>
          <a:endParaRPr lang="ru-RU"/>
        </a:p>
      </dgm:t>
    </dgm:pt>
    <dgm:pt modelId="{0F082A33-60DF-49DF-9FBF-F90674551640}" type="sibTrans" cxnId="{0AFBC298-8F53-48A1-8203-25A54593F223}">
      <dgm:prSet/>
      <dgm:spPr/>
      <dgm:t>
        <a:bodyPr/>
        <a:lstStyle/>
        <a:p>
          <a:endParaRPr lang="ru-RU"/>
        </a:p>
      </dgm:t>
    </dgm:pt>
    <dgm:pt modelId="{5639F5D1-BB92-441B-92FA-0BFB47C1435D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A7FE170F-5257-412F-B233-DBB60F67019E}" type="parTrans" cxnId="{906B226D-816F-43CF-8366-E20C94E12D01}">
      <dgm:prSet/>
      <dgm:spPr/>
      <dgm:t>
        <a:bodyPr/>
        <a:lstStyle/>
        <a:p>
          <a:endParaRPr lang="ru-RU"/>
        </a:p>
      </dgm:t>
    </dgm:pt>
    <dgm:pt modelId="{772BB296-657D-42DC-87F0-2DD4718893E6}" type="sibTrans" cxnId="{906B226D-816F-43CF-8366-E20C94E12D01}">
      <dgm:prSet/>
      <dgm:spPr/>
      <dgm:t>
        <a:bodyPr/>
        <a:lstStyle/>
        <a:p>
          <a:endParaRPr lang="ru-RU"/>
        </a:p>
      </dgm:t>
    </dgm:pt>
    <dgm:pt modelId="{914616CE-A9DE-4A12-865C-5B2C1C4B78D6}">
      <dgm:prSet phldrT="[Текст]"/>
      <dgm:spPr/>
      <dgm:t>
        <a:bodyPr/>
        <a:lstStyle/>
        <a:p>
          <a:r>
            <a:rPr lang="en-US" dirty="0"/>
            <a:t>Conv2d (</a:t>
          </a:r>
          <a:r>
            <a:rPr lang="en-US" dirty="0" err="1"/>
            <a:t>kernel_size</a:t>
          </a:r>
          <a:r>
            <a:rPr lang="en-US" dirty="0"/>
            <a:t>=3, ELU)</a:t>
          </a:r>
          <a:endParaRPr lang="ru-RU" dirty="0"/>
        </a:p>
      </dgm:t>
    </dgm:pt>
    <dgm:pt modelId="{FCECB2E6-1F67-4E62-8EC7-09DF9094FB8A}" type="parTrans" cxnId="{822BA6B5-45EE-412E-B6FC-7CA5A394A260}">
      <dgm:prSet/>
      <dgm:spPr/>
      <dgm:t>
        <a:bodyPr/>
        <a:lstStyle/>
        <a:p>
          <a:endParaRPr lang="ru-RU"/>
        </a:p>
      </dgm:t>
    </dgm:pt>
    <dgm:pt modelId="{00567E9D-5557-482A-8610-AB6577F39FB4}" type="sibTrans" cxnId="{822BA6B5-45EE-412E-B6FC-7CA5A394A260}">
      <dgm:prSet/>
      <dgm:spPr/>
      <dgm:t>
        <a:bodyPr/>
        <a:lstStyle/>
        <a:p>
          <a:endParaRPr lang="ru-RU"/>
        </a:p>
      </dgm:t>
    </dgm:pt>
    <dgm:pt modelId="{7FED95E3-1C39-4DA0-98AB-AD82772E97DA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5BC1636D-0BAE-4716-8CE4-6D7F2586550A}" type="parTrans" cxnId="{BACAB642-CF38-48E1-8F5B-CA7991A9BAEB}">
      <dgm:prSet/>
      <dgm:spPr/>
      <dgm:t>
        <a:bodyPr/>
        <a:lstStyle/>
        <a:p>
          <a:endParaRPr lang="ru-RU"/>
        </a:p>
      </dgm:t>
    </dgm:pt>
    <dgm:pt modelId="{92A1E9D5-686C-4C2A-A75A-D1387BB55123}" type="sibTrans" cxnId="{BACAB642-CF38-48E1-8F5B-CA7991A9BAEB}">
      <dgm:prSet/>
      <dgm:spPr/>
      <dgm:t>
        <a:bodyPr/>
        <a:lstStyle/>
        <a:p>
          <a:endParaRPr lang="ru-RU"/>
        </a:p>
      </dgm:t>
    </dgm:pt>
    <dgm:pt modelId="{2BCF591E-E5DA-4E3A-A765-B1CC79399D4D}">
      <dgm:prSet phldrT="[Текст]"/>
      <dgm:spPr/>
      <dgm:t>
        <a:bodyPr/>
        <a:lstStyle/>
        <a:p>
          <a:r>
            <a:rPr lang="en-US" dirty="0"/>
            <a:t>ConvTranspose2d</a:t>
          </a:r>
          <a:endParaRPr lang="ru-RU" dirty="0"/>
        </a:p>
      </dgm:t>
    </dgm:pt>
    <dgm:pt modelId="{6B989562-1226-4184-80F3-254BAFFF2F31}" type="parTrans" cxnId="{E01AD228-A13E-49F5-A44A-A32CE49FD929}">
      <dgm:prSet/>
      <dgm:spPr/>
      <dgm:t>
        <a:bodyPr/>
        <a:lstStyle/>
        <a:p>
          <a:endParaRPr lang="ru-RU"/>
        </a:p>
      </dgm:t>
    </dgm:pt>
    <dgm:pt modelId="{3F642141-BDC5-4AA6-89BA-847A01EF09CE}" type="sibTrans" cxnId="{E01AD228-A13E-49F5-A44A-A32CE49FD929}">
      <dgm:prSet/>
      <dgm:spPr/>
      <dgm:t>
        <a:bodyPr/>
        <a:lstStyle/>
        <a:p>
          <a:endParaRPr lang="ru-RU"/>
        </a:p>
      </dgm:t>
    </dgm:pt>
    <dgm:pt modelId="{3723EBDC-D11D-47B5-9E2C-D277857A4481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1F76BE85-E1A3-4671-92ED-7A5B462700AB}" type="parTrans" cxnId="{C0CF9A48-7930-403B-BBAF-F56AA2BD5420}">
      <dgm:prSet/>
      <dgm:spPr/>
      <dgm:t>
        <a:bodyPr/>
        <a:lstStyle/>
        <a:p>
          <a:endParaRPr lang="ru-RU"/>
        </a:p>
      </dgm:t>
    </dgm:pt>
    <dgm:pt modelId="{A51F0265-852A-444B-B669-55AA58546380}" type="sibTrans" cxnId="{C0CF9A48-7930-403B-BBAF-F56AA2BD5420}">
      <dgm:prSet/>
      <dgm:spPr/>
      <dgm:t>
        <a:bodyPr/>
        <a:lstStyle/>
        <a:p>
          <a:endParaRPr lang="ru-RU"/>
        </a:p>
      </dgm:t>
    </dgm:pt>
    <dgm:pt modelId="{EA5CF35E-4A71-4CFE-A6B8-2D207999C093}">
      <dgm:prSet phldrT="[Текст]"/>
      <dgm:spPr/>
      <dgm:t>
        <a:bodyPr/>
        <a:lstStyle/>
        <a:p>
          <a:r>
            <a:rPr lang="en-US" dirty="0"/>
            <a:t>Conv2d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A1163116-3BAE-4A96-8437-EDE0490DAAB0}" type="parTrans" cxnId="{3D869CB4-DF7B-4901-BA2A-672EC4BABFD7}">
      <dgm:prSet/>
      <dgm:spPr/>
      <dgm:t>
        <a:bodyPr/>
        <a:lstStyle/>
        <a:p>
          <a:endParaRPr lang="ru-RU"/>
        </a:p>
      </dgm:t>
    </dgm:pt>
    <dgm:pt modelId="{48778773-736C-4D9F-A86D-06194550AAE2}" type="sibTrans" cxnId="{3D869CB4-DF7B-4901-BA2A-672EC4BABFD7}">
      <dgm:prSet/>
      <dgm:spPr/>
      <dgm:t>
        <a:bodyPr/>
        <a:lstStyle/>
        <a:p>
          <a:endParaRPr lang="ru-RU"/>
        </a:p>
      </dgm:t>
    </dgm:pt>
    <dgm:pt modelId="{9484F475-A7BE-4181-A855-29C934E78FD0}">
      <dgm:prSet phldrT="[Текст]"/>
      <dgm:spPr/>
      <dgm:t>
        <a:bodyPr/>
        <a:lstStyle/>
        <a:p>
          <a:r>
            <a:rPr lang="en-US" dirty="0"/>
            <a:t>Conv2d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ADDE63CF-0480-4AE2-AC46-AD10DD0BD30C}" type="parTrans" cxnId="{16BBB649-EAB8-48ED-A16D-72D8E873BBBA}">
      <dgm:prSet/>
      <dgm:spPr/>
      <dgm:t>
        <a:bodyPr/>
        <a:lstStyle/>
        <a:p>
          <a:endParaRPr lang="ru-RU"/>
        </a:p>
      </dgm:t>
    </dgm:pt>
    <dgm:pt modelId="{7013F2DA-8A58-486D-A40C-8A653E063B36}" type="sibTrans" cxnId="{16BBB649-EAB8-48ED-A16D-72D8E873BBBA}">
      <dgm:prSet/>
      <dgm:spPr/>
      <dgm:t>
        <a:bodyPr/>
        <a:lstStyle/>
        <a:p>
          <a:endParaRPr lang="ru-RU"/>
        </a:p>
      </dgm:t>
    </dgm:pt>
    <dgm:pt modelId="{CB4A352B-B413-401A-BE71-3B031781DB38}" type="pres">
      <dgm:prSet presAssocID="{5B6FBF50-BB97-4ADF-9513-621848797D49}" presName="linear" presStyleCnt="0">
        <dgm:presLayoutVars>
          <dgm:animLvl val="lvl"/>
          <dgm:resizeHandles val="exact"/>
        </dgm:presLayoutVars>
      </dgm:prSet>
      <dgm:spPr/>
    </dgm:pt>
    <dgm:pt modelId="{7C73826C-87EC-432F-91F0-F6D2ABBFB626}" type="pres">
      <dgm:prSet presAssocID="{C68A2EF3-AD32-4486-9475-66E037D8AB4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D31BCA6-8C0B-425F-AB94-893F27F802B6}" type="pres">
      <dgm:prSet presAssocID="{C68A2EF3-AD32-4486-9475-66E037D8AB4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ED41E04-CD75-4D70-BF1B-77561C7E1AC5}" type="presOf" srcId="{C68A2EF3-AD32-4486-9475-66E037D8AB4F}" destId="{7C73826C-87EC-432F-91F0-F6D2ABBFB626}" srcOrd="0" destOrd="0" presId="urn:microsoft.com/office/officeart/2005/8/layout/vList2"/>
    <dgm:cxn modelId="{7DC0650D-F629-4031-B8E8-5AA793FE0F1E}" type="presOf" srcId="{5639F5D1-BB92-441B-92FA-0BFB47C1435D}" destId="{7D31BCA6-8C0B-425F-AB94-893F27F802B6}" srcOrd="0" destOrd="1" presId="urn:microsoft.com/office/officeart/2005/8/layout/vList2"/>
    <dgm:cxn modelId="{E01AD228-A13E-49F5-A44A-A32CE49FD929}" srcId="{C68A2EF3-AD32-4486-9475-66E037D8AB4F}" destId="{2BCF591E-E5DA-4E3A-A765-B1CC79399D4D}" srcOrd="4" destOrd="0" parTransId="{6B989562-1226-4184-80F3-254BAFFF2F31}" sibTransId="{3F642141-BDC5-4AA6-89BA-847A01EF09CE}"/>
    <dgm:cxn modelId="{8045055E-6074-4EE5-9CBF-70CECEA8347C}" type="presOf" srcId="{7FED95E3-1C39-4DA0-98AB-AD82772E97DA}" destId="{7D31BCA6-8C0B-425F-AB94-893F27F802B6}" srcOrd="0" destOrd="3" presId="urn:microsoft.com/office/officeart/2005/8/layout/vList2"/>
    <dgm:cxn modelId="{BACAB642-CF38-48E1-8F5B-CA7991A9BAEB}" srcId="{C68A2EF3-AD32-4486-9475-66E037D8AB4F}" destId="{7FED95E3-1C39-4DA0-98AB-AD82772E97DA}" srcOrd="3" destOrd="0" parTransId="{5BC1636D-0BAE-4716-8CE4-6D7F2586550A}" sibTransId="{92A1E9D5-686C-4C2A-A75A-D1387BB55123}"/>
    <dgm:cxn modelId="{C0CF9A48-7930-403B-BBAF-F56AA2BD5420}" srcId="{C68A2EF3-AD32-4486-9475-66E037D8AB4F}" destId="{3723EBDC-D11D-47B5-9E2C-D277857A4481}" srcOrd="5" destOrd="0" parTransId="{1F76BE85-E1A3-4671-92ED-7A5B462700AB}" sibTransId="{A51F0265-852A-444B-B669-55AA58546380}"/>
    <dgm:cxn modelId="{16BBB649-EAB8-48ED-A16D-72D8E873BBBA}" srcId="{C68A2EF3-AD32-4486-9475-66E037D8AB4F}" destId="{9484F475-A7BE-4181-A855-29C934E78FD0}" srcOrd="7" destOrd="0" parTransId="{ADDE63CF-0480-4AE2-AC46-AD10DD0BD30C}" sibTransId="{7013F2DA-8A58-486D-A40C-8A653E063B36}"/>
    <dgm:cxn modelId="{906B226D-816F-43CF-8366-E20C94E12D01}" srcId="{C68A2EF3-AD32-4486-9475-66E037D8AB4F}" destId="{5639F5D1-BB92-441B-92FA-0BFB47C1435D}" srcOrd="1" destOrd="0" parTransId="{A7FE170F-5257-412F-B233-DBB60F67019E}" sibTransId="{772BB296-657D-42DC-87F0-2DD4718893E6}"/>
    <dgm:cxn modelId="{BCFBA954-8C3C-4438-B67B-1A507C0BA8E1}" type="presOf" srcId="{5B6FBF50-BB97-4ADF-9513-621848797D49}" destId="{CB4A352B-B413-401A-BE71-3B031781DB38}" srcOrd="0" destOrd="0" presId="urn:microsoft.com/office/officeart/2005/8/layout/vList2"/>
    <dgm:cxn modelId="{DF38A47D-5859-4153-88A1-9BB939D7754F}" type="presOf" srcId="{2BCF591E-E5DA-4E3A-A765-B1CC79399D4D}" destId="{7D31BCA6-8C0B-425F-AB94-893F27F802B6}" srcOrd="0" destOrd="4" presId="urn:microsoft.com/office/officeart/2005/8/layout/vList2"/>
    <dgm:cxn modelId="{2E6FAC80-4ACB-4A02-96E4-7B0913982DB6}" type="presOf" srcId="{EA5CF35E-4A71-4CFE-A6B8-2D207999C093}" destId="{7D31BCA6-8C0B-425F-AB94-893F27F802B6}" srcOrd="0" destOrd="6" presId="urn:microsoft.com/office/officeart/2005/8/layout/vList2"/>
    <dgm:cxn modelId="{0AFBC298-8F53-48A1-8203-25A54593F223}" srcId="{C68A2EF3-AD32-4486-9475-66E037D8AB4F}" destId="{2A85839B-ED6D-4D2A-9093-2ABC523AA299}" srcOrd="0" destOrd="0" parTransId="{CA2EEB91-6801-440B-86AE-DC8E37A0B615}" sibTransId="{0F082A33-60DF-49DF-9FBF-F90674551640}"/>
    <dgm:cxn modelId="{7F7CFEA7-53EE-4FFD-90B1-6E9CCFA279F2}" srcId="{5B6FBF50-BB97-4ADF-9513-621848797D49}" destId="{C68A2EF3-AD32-4486-9475-66E037D8AB4F}" srcOrd="0" destOrd="0" parTransId="{6B512BA2-4BB1-4E97-A4D1-3211D731C431}" sibTransId="{6AE3A47A-5EEF-4AB7-83DD-3D1ED66E2838}"/>
    <dgm:cxn modelId="{3D869CB4-DF7B-4901-BA2A-672EC4BABFD7}" srcId="{C68A2EF3-AD32-4486-9475-66E037D8AB4F}" destId="{EA5CF35E-4A71-4CFE-A6B8-2D207999C093}" srcOrd="6" destOrd="0" parTransId="{A1163116-3BAE-4A96-8437-EDE0490DAAB0}" sibTransId="{48778773-736C-4D9F-A86D-06194550AAE2}"/>
    <dgm:cxn modelId="{822BA6B5-45EE-412E-B6FC-7CA5A394A260}" srcId="{C68A2EF3-AD32-4486-9475-66E037D8AB4F}" destId="{914616CE-A9DE-4A12-865C-5B2C1C4B78D6}" srcOrd="2" destOrd="0" parTransId="{FCECB2E6-1F67-4E62-8EC7-09DF9094FB8A}" sibTransId="{00567E9D-5557-482A-8610-AB6577F39FB4}"/>
    <dgm:cxn modelId="{561120B8-2BC7-41FF-813F-C1F46A2DD84F}" type="presOf" srcId="{9484F475-A7BE-4181-A855-29C934E78FD0}" destId="{7D31BCA6-8C0B-425F-AB94-893F27F802B6}" srcOrd="0" destOrd="7" presId="urn:microsoft.com/office/officeart/2005/8/layout/vList2"/>
    <dgm:cxn modelId="{F95EEDD9-BC29-4046-9F4D-9C02E5C8201F}" type="presOf" srcId="{914616CE-A9DE-4A12-865C-5B2C1C4B78D6}" destId="{7D31BCA6-8C0B-425F-AB94-893F27F802B6}" srcOrd="0" destOrd="2" presId="urn:microsoft.com/office/officeart/2005/8/layout/vList2"/>
    <dgm:cxn modelId="{A0009AE3-2886-4DFD-A147-F0EAB3F50DCE}" type="presOf" srcId="{3723EBDC-D11D-47B5-9E2C-D277857A4481}" destId="{7D31BCA6-8C0B-425F-AB94-893F27F802B6}" srcOrd="0" destOrd="5" presId="urn:microsoft.com/office/officeart/2005/8/layout/vList2"/>
    <dgm:cxn modelId="{EE1E73E5-C645-42AC-9F6E-0931E86384E6}" type="presOf" srcId="{2A85839B-ED6D-4D2A-9093-2ABC523AA299}" destId="{7D31BCA6-8C0B-425F-AB94-893F27F802B6}" srcOrd="0" destOrd="0" presId="urn:microsoft.com/office/officeart/2005/8/layout/vList2"/>
    <dgm:cxn modelId="{5679B20D-38F5-445E-A6EE-1CBBA1814BED}" type="presParOf" srcId="{CB4A352B-B413-401A-BE71-3B031781DB38}" destId="{7C73826C-87EC-432F-91F0-F6D2ABBFB626}" srcOrd="0" destOrd="0" presId="urn:microsoft.com/office/officeart/2005/8/layout/vList2"/>
    <dgm:cxn modelId="{07E1A77C-A005-4A90-89EB-5D8F728BDFFA}" type="presParOf" srcId="{CB4A352B-B413-401A-BE71-3B031781DB38}" destId="{7D31BCA6-8C0B-425F-AB94-893F27F802B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478EFB-71C7-47BC-95FF-ED49463B24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567CFC-6DD9-4B1C-9C0A-C5388151B091}">
      <dgm:prSet phldrT="[Текст]" custT="1"/>
      <dgm:spPr/>
      <dgm:t>
        <a:bodyPr/>
        <a:lstStyle/>
        <a:p>
          <a:r>
            <a:rPr lang="ru-RU" sz="4400" dirty="0"/>
            <a:t>Дискриминатор</a:t>
          </a:r>
        </a:p>
      </dgm:t>
    </dgm:pt>
    <dgm:pt modelId="{CC9E6738-8001-497A-9DA3-1AFA443B70D6}" type="parTrans" cxnId="{2A7A5921-3552-4020-AB60-6FD575F5D789}">
      <dgm:prSet/>
      <dgm:spPr/>
      <dgm:t>
        <a:bodyPr/>
        <a:lstStyle/>
        <a:p>
          <a:endParaRPr lang="ru-RU"/>
        </a:p>
      </dgm:t>
    </dgm:pt>
    <dgm:pt modelId="{68EEAB2E-3118-471B-B7BC-3E29FFC1DA77}" type="sibTrans" cxnId="{2A7A5921-3552-4020-AB60-6FD575F5D789}">
      <dgm:prSet/>
      <dgm:spPr/>
      <dgm:t>
        <a:bodyPr/>
        <a:lstStyle/>
        <a:p>
          <a:endParaRPr lang="ru-RU"/>
        </a:p>
      </dgm:t>
    </dgm:pt>
    <dgm:pt modelId="{AE9A792B-E739-4E05-8B81-386A44227C27}">
      <dgm:prSet phldrT="[Текст]" custT="1"/>
      <dgm:spPr/>
      <dgm:t>
        <a:bodyPr/>
        <a:lstStyle/>
        <a:p>
          <a:r>
            <a:rPr lang="ru-RU" sz="4000" dirty="0" err="1"/>
            <a:t>Полносвязные</a:t>
          </a:r>
          <a:r>
            <a:rPr lang="ru-RU" sz="4000" dirty="0"/>
            <a:t> слои с </a:t>
          </a:r>
          <a:r>
            <a:rPr lang="en-US" sz="4000" dirty="0" err="1"/>
            <a:t>ReLU</a:t>
          </a:r>
          <a:r>
            <a:rPr lang="en-US" sz="4000" dirty="0"/>
            <a:t> </a:t>
          </a:r>
          <a:r>
            <a:rPr lang="ru-RU" sz="4000" dirty="0"/>
            <a:t>активацией</a:t>
          </a:r>
        </a:p>
      </dgm:t>
    </dgm:pt>
    <dgm:pt modelId="{0358B30F-0600-4DA7-80DB-C37C91FA1782}" type="parTrans" cxnId="{38A78965-1A1A-45B5-8E51-9C23F01ACB89}">
      <dgm:prSet/>
      <dgm:spPr/>
      <dgm:t>
        <a:bodyPr/>
        <a:lstStyle/>
        <a:p>
          <a:endParaRPr lang="ru-RU"/>
        </a:p>
      </dgm:t>
    </dgm:pt>
    <dgm:pt modelId="{07B1F6C4-E29C-4634-BCEF-A67AC0B12E78}" type="sibTrans" cxnId="{38A78965-1A1A-45B5-8E51-9C23F01ACB89}">
      <dgm:prSet/>
      <dgm:spPr/>
      <dgm:t>
        <a:bodyPr/>
        <a:lstStyle/>
        <a:p>
          <a:endParaRPr lang="ru-RU"/>
        </a:p>
      </dgm:t>
    </dgm:pt>
    <dgm:pt modelId="{0479A4D5-62B8-4597-AA6F-33C161C29D10}" type="pres">
      <dgm:prSet presAssocID="{DE478EFB-71C7-47BC-95FF-ED49463B248F}" presName="linear" presStyleCnt="0">
        <dgm:presLayoutVars>
          <dgm:animLvl val="lvl"/>
          <dgm:resizeHandles val="exact"/>
        </dgm:presLayoutVars>
      </dgm:prSet>
      <dgm:spPr/>
    </dgm:pt>
    <dgm:pt modelId="{439AFC2C-F381-4082-8C5D-1BE7D2591C47}" type="pres">
      <dgm:prSet presAssocID="{DB567CFC-6DD9-4B1C-9C0A-C5388151B091}" presName="parentText" presStyleLbl="node1" presStyleIdx="0" presStyleCnt="1" custScaleY="103481" custLinFactNeighborX="0" custLinFactNeighborY="-43417">
        <dgm:presLayoutVars>
          <dgm:chMax val="0"/>
          <dgm:bulletEnabled val="1"/>
        </dgm:presLayoutVars>
      </dgm:prSet>
      <dgm:spPr/>
    </dgm:pt>
    <dgm:pt modelId="{4A6A99BB-25D6-4B06-B9AF-22DB8196A8FF}" type="pres">
      <dgm:prSet presAssocID="{DB567CFC-6DD9-4B1C-9C0A-C5388151B091}" presName="childText" presStyleLbl="revTx" presStyleIdx="0" presStyleCnt="1" custLinFactNeighborX="-452" custLinFactNeighborY="-46195">
        <dgm:presLayoutVars>
          <dgm:bulletEnabled val="1"/>
        </dgm:presLayoutVars>
      </dgm:prSet>
      <dgm:spPr/>
    </dgm:pt>
  </dgm:ptLst>
  <dgm:cxnLst>
    <dgm:cxn modelId="{2A7A5921-3552-4020-AB60-6FD575F5D789}" srcId="{DE478EFB-71C7-47BC-95FF-ED49463B248F}" destId="{DB567CFC-6DD9-4B1C-9C0A-C5388151B091}" srcOrd="0" destOrd="0" parTransId="{CC9E6738-8001-497A-9DA3-1AFA443B70D6}" sibTransId="{68EEAB2E-3118-471B-B7BC-3E29FFC1DA77}"/>
    <dgm:cxn modelId="{32CBA637-92D8-4161-A379-3631E7372AF8}" type="presOf" srcId="{AE9A792B-E739-4E05-8B81-386A44227C27}" destId="{4A6A99BB-25D6-4B06-B9AF-22DB8196A8FF}" srcOrd="0" destOrd="0" presId="urn:microsoft.com/office/officeart/2005/8/layout/vList2"/>
    <dgm:cxn modelId="{38A78965-1A1A-45B5-8E51-9C23F01ACB89}" srcId="{DB567CFC-6DD9-4B1C-9C0A-C5388151B091}" destId="{AE9A792B-E739-4E05-8B81-386A44227C27}" srcOrd="0" destOrd="0" parTransId="{0358B30F-0600-4DA7-80DB-C37C91FA1782}" sibTransId="{07B1F6C4-E29C-4634-BCEF-A67AC0B12E78}"/>
    <dgm:cxn modelId="{C9217DE8-BC10-423E-83A8-E24872A27655}" type="presOf" srcId="{DE478EFB-71C7-47BC-95FF-ED49463B248F}" destId="{0479A4D5-62B8-4597-AA6F-33C161C29D10}" srcOrd="0" destOrd="0" presId="urn:microsoft.com/office/officeart/2005/8/layout/vList2"/>
    <dgm:cxn modelId="{D6B2F1FC-683D-40C3-BD55-D7B6F56F0D22}" type="presOf" srcId="{DB567CFC-6DD9-4B1C-9C0A-C5388151B091}" destId="{439AFC2C-F381-4082-8C5D-1BE7D2591C47}" srcOrd="0" destOrd="0" presId="urn:microsoft.com/office/officeart/2005/8/layout/vList2"/>
    <dgm:cxn modelId="{9BC438A7-32DC-4F30-8973-C499F5547035}" type="presParOf" srcId="{0479A4D5-62B8-4597-AA6F-33C161C29D10}" destId="{439AFC2C-F381-4082-8C5D-1BE7D2591C47}" srcOrd="0" destOrd="0" presId="urn:microsoft.com/office/officeart/2005/8/layout/vList2"/>
    <dgm:cxn modelId="{C5679FB7-D034-4BDE-9A46-93FB5255F83D}" type="presParOf" srcId="{0479A4D5-62B8-4597-AA6F-33C161C29D10}" destId="{4A6A99BB-25D6-4B06-B9AF-22DB8196A8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6FBF50-BB97-4ADF-9513-621848797D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8A2EF3-AD32-4486-9475-66E037D8AB4F}">
      <dgm:prSet phldrT="[Текст]" custT="1"/>
      <dgm:spPr/>
      <dgm:t>
        <a:bodyPr/>
        <a:lstStyle/>
        <a:p>
          <a:r>
            <a:rPr lang="ru-RU" sz="4400" dirty="0"/>
            <a:t>Генератор</a:t>
          </a:r>
          <a:endParaRPr lang="ru-RU" sz="5100" dirty="0"/>
        </a:p>
      </dgm:t>
    </dgm:pt>
    <dgm:pt modelId="{6B512BA2-4BB1-4E97-A4D1-3211D731C431}" type="parTrans" cxnId="{7F7CFEA7-53EE-4FFD-90B1-6E9CCFA279F2}">
      <dgm:prSet/>
      <dgm:spPr/>
      <dgm:t>
        <a:bodyPr/>
        <a:lstStyle/>
        <a:p>
          <a:endParaRPr lang="ru-RU"/>
        </a:p>
      </dgm:t>
    </dgm:pt>
    <dgm:pt modelId="{6AE3A47A-5EEF-4AB7-83DD-3D1ED66E2838}" type="sibTrans" cxnId="{7F7CFEA7-53EE-4FFD-90B1-6E9CCFA279F2}">
      <dgm:prSet/>
      <dgm:spPr/>
      <dgm:t>
        <a:bodyPr/>
        <a:lstStyle/>
        <a:p>
          <a:endParaRPr lang="ru-RU"/>
        </a:p>
      </dgm:t>
    </dgm:pt>
    <dgm:pt modelId="{2A85839B-ED6D-4D2A-9093-2ABC523AA299}">
      <dgm:prSet phldrT="[Текст]" custT="1"/>
      <dgm:spPr/>
      <dgm:t>
        <a:bodyPr/>
        <a:lstStyle/>
        <a:p>
          <a:r>
            <a:rPr lang="ru-RU" sz="4000" dirty="0" err="1"/>
            <a:t>Полносвязные</a:t>
          </a:r>
          <a:r>
            <a:rPr lang="ru-RU" sz="4000" dirty="0"/>
            <a:t> слои с </a:t>
          </a:r>
          <a:r>
            <a:rPr lang="en-US" sz="4000" dirty="0" err="1"/>
            <a:t>ReLU</a:t>
          </a:r>
          <a:r>
            <a:rPr lang="en-US" sz="4000" dirty="0"/>
            <a:t> </a:t>
          </a:r>
          <a:r>
            <a:rPr lang="ru-RU" sz="4000" dirty="0"/>
            <a:t>активацией</a:t>
          </a:r>
        </a:p>
      </dgm:t>
    </dgm:pt>
    <dgm:pt modelId="{CA2EEB91-6801-440B-86AE-DC8E37A0B615}" type="parTrans" cxnId="{0AFBC298-8F53-48A1-8203-25A54593F223}">
      <dgm:prSet/>
      <dgm:spPr/>
      <dgm:t>
        <a:bodyPr/>
        <a:lstStyle/>
        <a:p>
          <a:endParaRPr lang="ru-RU"/>
        </a:p>
      </dgm:t>
    </dgm:pt>
    <dgm:pt modelId="{0F082A33-60DF-49DF-9FBF-F90674551640}" type="sibTrans" cxnId="{0AFBC298-8F53-48A1-8203-25A54593F223}">
      <dgm:prSet/>
      <dgm:spPr/>
      <dgm:t>
        <a:bodyPr/>
        <a:lstStyle/>
        <a:p>
          <a:endParaRPr lang="ru-RU"/>
        </a:p>
      </dgm:t>
    </dgm:pt>
    <dgm:pt modelId="{CB4A352B-B413-401A-BE71-3B031781DB38}" type="pres">
      <dgm:prSet presAssocID="{5B6FBF50-BB97-4ADF-9513-621848797D49}" presName="linear" presStyleCnt="0">
        <dgm:presLayoutVars>
          <dgm:animLvl val="lvl"/>
          <dgm:resizeHandles val="exact"/>
        </dgm:presLayoutVars>
      </dgm:prSet>
      <dgm:spPr/>
    </dgm:pt>
    <dgm:pt modelId="{7C73826C-87EC-432F-91F0-F6D2ABBFB626}" type="pres">
      <dgm:prSet presAssocID="{C68A2EF3-AD32-4486-9475-66E037D8AB4F}" presName="parentText" presStyleLbl="node1" presStyleIdx="0" presStyleCnt="1" custScaleY="101669" custLinFactNeighborY="-34537">
        <dgm:presLayoutVars>
          <dgm:chMax val="0"/>
          <dgm:bulletEnabled val="1"/>
        </dgm:presLayoutVars>
      </dgm:prSet>
      <dgm:spPr/>
    </dgm:pt>
    <dgm:pt modelId="{7D31BCA6-8C0B-425F-AB94-893F27F802B6}" type="pres">
      <dgm:prSet presAssocID="{C68A2EF3-AD32-4486-9475-66E037D8AB4F}" presName="childText" presStyleLbl="revTx" presStyleIdx="0" presStyleCnt="1" custLinFactNeighborY="-37496">
        <dgm:presLayoutVars>
          <dgm:bulletEnabled val="1"/>
        </dgm:presLayoutVars>
      </dgm:prSet>
      <dgm:spPr/>
    </dgm:pt>
  </dgm:ptLst>
  <dgm:cxnLst>
    <dgm:cxn modelId="{0ED41E04-CD75-4D70-BF1B-77561C7E1AC5}" type="presOf" srcId="{C68A2EF3-AD32-4486-9475-66E037D8AB4F}" destId="{7C73826C-87EC-432F-91F0-F6D2ABBFB626}" srcOrd="0" destOrd="0" presId="urn:microsoft.com/office/officeart/2005/8/layout/vList2"/>
    <dgm:cxn modelId="{BCFBA954-8C3C-4438-B67B-1A507C0BA8E1}" type="presOf" srcId="{5B6FBF50-BB97-4ADF-9513-621848797D49}" destId="{CB4A352B-B413-401A-BE71-3B031781DB38}" srcOrd="0" destOrd="0" presId="urn:microsoft.com/office/officeart/2005/8/layout/vList2"/>
    <dgm:cxn modelId="{0AFBC298-8F53-48A1-8203-25A54593F223}" srcId="{C68A2EF3-AD32-4486-9475-66E037D8AB4F}" destId="{2A85839B-ED6D-4D2A-9093-2ABC523AA299}" srcOrd="0" destOrd="0" parTransId="{CA2EEB91-6801-440B-86AE-DC8E37A0B615}" sibTransId="{0F082A33-60DF-49DF-9FBF-F90674551640}"/>
    <dgm:cxn modelId="{7F7CFEA7-53EE-4FFD-90B1-6E9CCFA279F2}" srcId="{5B6FBF50-BB97-4ADF-9513-621848797D49}" destId="{C68A2EF3-AD32-4486-9475-66E037D8AB4F}" srcOrd="0" destOrd="0" parTransId="{6B512BA2-4BB1-4E97-A4D1-3211D731C431}" sibTransId="{6AE3A47A-5EEF-4AB7-83DD-3D1ED66E2838}"/>
    <dgm:cxn modelId="{EE1E73E5-C645-42AC-9F6E-0931E86384E6}" type="presOf" srcId="{2A85839B-ED6D-4D2A-9093-2ABC523AA299}" destId="{7D31BCA6-8C0B-425F-AB94-893F27F802B6}" srcOrd="0" destOrd="0" presId="urn:microsoft.com/office/officeart/2005/8/layout/vList2"/>
    <dgm:cxn modelId="{5679B20D-38F5-445E-A6EE-1CBBA1814BED}" type="presParOf" srcId="{CB4A352B-B413-401A-BE71-3B031781DB38}" destId="{7C73826C-87EC-432F-91F0-F6D2ABBFB626}" srcOrd="0" destOrd="0" presId="urn:microsoft.com/office/officeart/2005/8/layout/vList2"/>
    <dgm:cxn modelId="{07E1A77C-A005-4A90-89EB-5D8F728BDFFA}" type="presParOf" srcId="{CB4A352B-B413-401A-BE71-3B031781DB38}" destId="{7D31BCA6-8C0B-425F-AB94-893F27F802B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01DC4C-0228-4104-8D8C-0F89DBAE1C51}" type="doc">
      <dgm:prSet loTypeId="urn:microsoft.com/office/officeart/2008/layout/VerticalCurvedList" loCatId="list" qsTypeId="urn:microsoft.com/office/officeart/2005/8/quickstyle/3d4" qsCatId="3D" csTypeId="urn:microsoft.com/office/officeart/2005/8/colors/accent6_4" csCatId="accent6" phldr="1"/>
      <dgm:spPr/>
      <dgm:t>
        <a:bodyPr/>
        <a:lstStyle/>
        <a:p>
          <a:endParaRPr lang="ru-RU"/>
        </a:p>
      </dgm:t>
    </dgm:pt>
    <dgm:pt modelId="{40769427-FE10-431A-AD82-8013F6A1B756}">
      <dgm:prSet phldrT="[Текст]"/>
      <dgm:spPr/>
      <dgm:t>
        <a:bodyPr/>
        <a:lstStyle/>
        <a:p>
          <a:r>
            <a:rPr lang="ru-RU" dirty="0"/>
            <a:t>Слои</a:t>
          </a:r>
        </a:p>
      </dgm:t>
    </dgm:pt>
    <dgm:pt modelId="{4DF47C2B-ED94-4648-9A58-67C2D689A5E5}" type="parTrans" cxnId="{25E2398A-FC06-4A8A-A6F4-5B248F897008}">
      <dgm:prSet/>
      <dgm:spPr/>
      <dgm:t>
        <a:bodyPr/>
        <a:lstStyle/>
        <a:p>
          <a:endParaRPr lang="ru-RU"/>
        </a:p>
      </dgm:t>
    </dgm:pt>
    <dgm:pt modelId="{06A02EFB-A9C8-45DE-9FC1-CC71253C95CA}" type="sibTrans" cxnId="{25E2398A-FC06-4A8A-A6F4-5B248F897008}">
      <dgm:prSet/>
      <dgm:spPr/>
      <dgm:t>
        <a:bodyPr/>
        <a:lstStyle/>
        <a:p>
          <a:endParaRPr lang="ru-RU"/>
        </a:p>
      </dgm:t>
    </dgm:pt>
    <dgm:pt modelId="{B9F6C29F-15E8-4AFE-B217-60B200AF2386}">
      <dgm:prSet phldrT="[Текст]"/>
      <dgm:spPr/>
      <dgm:t>
        <a:bodyPr/>
        <a:lstStyle/>
        <a:p>
          <a:r>
            <a:rPr lang="en-US" dirty="0"/>
            <a:t>LOSS</a:t>
          </a:r>
          <a:endParaRPr lang="ru-RU" dirty="0"/>
        </a:p>
      </dgm:t>
    </dgm:pt>
    <dgm:pt modelId="{C61A4D34-00DF-48DB-BD44-92B052F07F94}" type="parTrans" cxnId="{47E7940B-733B-4786-8407-F815E97F04AC}">
      <dgm:prSet/>
      <dgm:spPr/>
      <dgm:t>
        <a:bodyPr/>
        <a:lstStyle/>
        <a:p>
          <a:endParaRPr lang="ru-RU"/>
        </a:p>
      </dgm:t>
    </dgm:pt>
    <dgm:pt modelId="{F6F51835-29E0-43F8-93FB-B450BFE62FD7}" type="sibTrans" cxnId="{47E7940B-733B-4786-8407-F815E97F04AC}">
      <dgm:prSet/>
      <dgm:spPr/>
      <dgm:t>
        <a:bodyPr/>
        <a:lstStyle/>
        <a:p>
          <a:endParaRPr lang="ru-RU"/>
        </a:p>
      </dgm:t>
    </dgm:pt>
    <dgm:pt modelId="{CD2F052C-C102-4D44-8CCE-B92D0FDD6404}">
      <dgm:prSet phldrT="[Текст]"/>
      <dgm:spPr/>
      <dgm:t>
        <a:bodyPr/>
        <a:lstStyle/>
        <a:p>
          <a:r>
            <a:rPr lang="ru-RU" dirty="0"/>
            <a:t>Оптимизатор</a:t>
          </a:r>
        </a:p>
      </dgm:t>
    </dgm:pt>
    <dgm:pt modelId="{C30DD989-9751-40CC-821B-5C2EF03C0EEE}" type="parTrans" cxnId="{F5FEA36B-9E33-4907-A620-6B1D2795C5C0}">
      <dgm:prSet/>
      <dgm:spPr/>
      <dgm:t>
        <a:bodyPr/>
        <a:lstStyle/>
        <a:p>
          <a:endParaRPr lang="ru-RU"/>
        </a:p>
      </dgm:t>
    </dgm:pt>
    <dgm:pt modelId="{6CD107E8-4CA0-46AF-902B-EC6DA13C1B30}" type="sibTrans" cxnId="{F5FEA36B-9E33-4907-A620-6B1D2795C5C0}">
      <dgm:prSet/>
      <dgm:spPr/>
      <dgm:t>
        <a:bodyPr/>
        <a:lstStyle/>
        <a:p>
          <a:endParaRPr lang="ru-RU"/>
        </a:p>
      </dgm:t>
    </dgm:pt>
    <dgm:pt modelId="{735D4F06-8FA7-4E50-9E9A-B166199EEED4}">
      <dgm:prSet phldrT="[Текст]"/>
      <dgm:spPr/>
      <dgm:t>
        <a:bodyPr/>
        <a:lstStyle/>
        <a:p>
          <a:r>
            <a:rPr lang="en-US" dirty="0"/>
            <a:t>Learning rate</a:t>
          </a:r>
          <a:endParaRPr lang="ru-RU" dirty="0"/>
        </a:p>
      </dgm:t>
    </dgm:pt>
    <dgm:pt modelId="{B73EBE60-83F6-4029-AAE7-93C59DBC32A4}" type="parTrans" cxnId="{BCBA500D-7EBA-4DC2-B167-EA58B3C83062}">
      <dgm:prSet/>
      <dgm:spPr/>
      <dgm:t>
        <a:bodyPr/>
        <a:lstStyle/>
        <a:p>
          <a:endParaRPr lang="ru-RU"/>
        </a:p>
      </dgm:t>
    </dgm:pt>
    <dgm:pt modelId="{15A67FFF-98F4-4D59-906D-21362C3A9ED1}" type="sibTrans" cxnId="{BCBA500D-7EBA-4DC2-B167-EA58B3C83062}">
      <dgm:prSet/>
      <dgm:spPr/>
      <dgm:t>
        <a:bodyPr/>
        <a:lstStyle/>
        <a:p>
          <a:endParaRPr lang="ru-RU"/>
        </a:p>
      </dgm:t>
    </dgm:pt>
    <dgm:pt modelId="{D7A7FA4E-5A90-4FAE-BB75-800B001365DF}" type="pres">
      <dgm:prSet presAssocID="{2A01DC4C-0228-4104-8D8C-0F89DBAE1C51}" presName="Name0" presStyleCnt="0">
        <dgm:presLayoutVars>
          <dgm:chMax val="7"/>
          <dgm:chPref val="7"/>
          <dgm:dir/>
        </dgm:presLayoutVars>
      </dgm:prSet>
      <dgm:spPr/>
    </dgm:pt>
    <dgm:pt modelId="{19B6AAAC-DFE2-4030-BF25-9A45D158C533}" type="pres">
      <dgm:prSet presAssocID="{2A01DC4C-0228-4104-8D8C-0F89DBAE1C51}" presName="Name1" presStyleCnt="0"/>
      <dgm:spPr/>
    </dgm:pt>
    <dgm:pt modelId="{6C0DE049-D1EC-48C2-875E-342A8A52929A}" type="pres">
      <dgm:prSet presAssocID="{2A01DC4C-0228-4104-8D8C-0F89DBAE1C51}" presName="cycle" presStyleCnt="0"/>
      <dgm:spPr/>
    </dgm:pt>
    <dgm:pt modelId="{367DA685-FF27-45CB-917A-876FF45E32A9}" type="pres">
      <dgm:prSet presAssocID="{2A01DC4C-0228-4104-8D8C-0F89DBAE1C51}" presName="srcNode" presStyleLbl="node1" presStyleIdx="0" presStyleCnt="4"/>
      <dgm:spPr/>
    </dgm:pt>
    <dgm:pt modelId="{70643716-B814-455F-B04B-0748FA98901D}" type="pres">
      <dgm:prSet presAssocID="{2A01DC4C-0228-4104-8D8C-0F89DBAE1C51}" presName="conn" presStyleLbl="parChTrans1D2" presStyleIdx="0" presStyleCnt="1"/>
      <dgm:spPr/>
    </dgm:pt>
    <dgm:pt modelId="{21BD018D-0029-451A-8A2E-8F50610567E1}" type="pres">
      <dgm:prSet presAssocID="{2A01DC4C-0228-4104-8D8C-0F89DBAE1C51}" presName="extraNode" presStyleLbl="node1" presStyleIdx="0" presStyleCnt="4"/>
      <dgm:spPr/>
    </dgm:pt>
    <dgm:pt modelId="{F5D0BB99-52FB-4C56-859F-73AF5307CF37}" type="pres">
      <dgm:prSet presAssocID="{2A01DC4C-0228-4104-8D8C-0F89DBAE1C51}" presName="dstNode" presStyleLbl="node1" presStyleIdx="0" presStyleCnt="4"/>
      <dgm:spPr/>
    </dgm:pt>
    <dgm:pt modelId="{B109CBBE-46FA-41AC-AAAB-061B7747EDBB}" type="pres">
      <dgm:prSet presAssocID="{40769427-FE10-431A-AD82-8013F6A1B756}" presName="text_1" presStyleLbl="node1" presStyleIdx="0" presStyleCnt="4">
        <dgm:presLayoutVars>
          <dgm:bulletEnabled val="1"/>
        </dgm:presLayoutVars>
      </dgm:prSet>
      <dgm:spPr/>
    </dgm:pt>
    <dgm:pt modelId="{A48668F9-BBFD-4EF2-851C-C4B3AAD0A76C}" type="pres">
      <dgm:prSet presAssocID="{40769427-FE10-431A-AD82-8013F6A1B756}" presName="accent_1" presStyleCnt="0"/>
      <dgm:spPr/>
    </dgm:pt>
    <dgm:pt modelId="{695A9CBB-F2CC-42AE-98B9-66E89FB90FB3}" type="pres">
      <dgm:prSet presAssocID="{40769427-FE10-431A-AD82-8013F6A1B756}" presName="accentRepeatNode" presStyleLbl="solidFgAcc1" presStyleIdx="0" presStyleCnt="4"/>
      <dgm:spPr/>
    </dgm:pt>
    <dgm:pt modelId="{F56C465A-1D30-4DEA-BA0E-6D7D374D9414}" type="pres">
      <dgm:prSet presAssocID="{B9F6C29F-15E8-4AFE-B217-60B200AF2386}" presName="text_2" presStyleLbl="node1" presStyleIdx="1" presStyleCnt="4">
        <dgm:presLayoutVars>
          <dgm:bulletEnabled val="1"/>
        </dgm:presLayoutVars>
      </dgm:prSet>
      <dgm:spPr/>
    </dgm:pt>
    <dgm:pt modelId="{77BBD6A9-15B3-40E2-9C1E-2AC168BBA394}" type="pres">
      <dgm:prSet presAssocID="{B9F6C29F-15E8-4AFE-B217-60B200AF2386}" presName="accent_2" presStyleCnt="0"/>
      <dgm:spPr/>
    </dgm:pt>
    <dgm:pt modelId="{34F0FEDF-79EE-423B-8F73-91DC1D60F705}" type="pres">
      <dgm:prSet presAssocID="{B9F6C29F-15E8-4AFE-B217-60B200AF2386}" presName="accentRepeatNode" presStyleLbl="solidFgAcc1" presStyleIdx="1" presStyleCnt="4"/>
      <dgm:spPr/>
    </dgm:pt>
    <dgm:pt modelId="{2BA5A637-8F00-4BAA-8EA0-DD90356CA959}" type="pres">
      <dgm:prSet presAssocID="{CD2F052C-C102-4D44-8CCE-B92D0FDD6404}" presName="text_3" presStyleLbl="node1" presStyleIdx="2" presStyleCnt="4">
        <dgm:presLayoutVars>
          <dgm:bulletEnabled val="1"/>
        </dgm:presLayoutVars>
      </dgm:prSet>
      <dgm:spPr/>
    </dgm:pt>
    <dgm:pt modelId="{9BF818D5-0FC4-4A80-8D6F-2A71A2F31802}" type="pres">
      <dgm:prSet presAssocID="{CD2F052C-C102-4D44-8CCE-B92D0FDD6404}" presName="accent_3" presStyleCnt="0"/>
      <dgm:spPr/>
    </dgm:pt>
    <dgm:pt modelId="{DCAF28FE-DEBB-460B-B0C2-A420988992A7}" type="pres">
      <dgm:prSet presAssocID="{CD2F052C-C102-4D44-8CCE-B92D0FDD6404}" presName="accentRepeatNode" presStyleLbl="solidFgAcc1" presStyleIdx="2" presStyleCnt="4"/>
      <dgm:spPr/>
    </dgm:pt>
    <dgm:pt modelId="{53A057D0-F772-4CDB-A444-4A622EBF552E}" type="pres">
      <dgm:prSet presAssocID="{735D4F06-8FA7-4E50-9E9A-B166199EEED4}" presName="text_4" presStyleLbl="node1" presStyleIdx="3" presStyleCnt="4">
        <dgm:presLayoutVars>
          <dgm:bulletEnabled val="1"/>
        </dgm:presLayoutVars>
      </dgm:prSet>
      <dgm:spPr/>
    </dgm:pt>
    <dgm:pt modelId="{7EC45BCC-FE3B-44EE-BA4F-FADD69E0AB33}" type="pres">
      <dgm:prSet presAssocID="{735D4F06-8FA7-4E50-9E9A-B166199EEED4}" presName="accent_4" presStyleCnt="0"/>
      <dgm:spPr/>
    </dgm:pt>
    <dgm:pt modelId="{7D83B744-1178-4F8A-BDAD-54FBF87862E4}" type="pres">
      <dgm:prSet presAssocID="{735D4F06-8FA7-4E50-9E9A-B166199EEED4}" presName="accentRepeatNode" presStyleLbl="solidFgAcc1" presStyleIdx="3" presStyleCnt="4"/>
      <dgm:spPr/>
    </dgm:pt>
  </dgm:ptLst>
  <dgm:cxnLst>
    <dgm:cxn modelId="{47E7940B-733B-4786-8407-F815E97F04AC}" srcId="{2A01DC4C-0228-4104-8D8C-0F89DBAE1C51}" destId="{B9F6C29F-15E8-4AFE-B217-60B200AF2386}" srcOrd="1" destOrd="0" parTransId="{C61A4D34-00DF-48DB-BD44-92B052F07F94}" sibTransId="{F6F51835-29E0-43F8-93FB-B450BFE62FD7}"/>
    <dgm:cxn modelId="{BCBA500D-7EBA-4DC2-B167-EA58B3C83062}" srcId="{2A01DC4C-0228-4104-8D8C-0F89DBAE1C51}" destId="{735D4F06-8FA7-4E50-9E9A-B166199EEED4}" srcOrd="3" destOrd="0" parTransId="{B73EBE60-83F6-4029-AAE7-93C59DBC32A4}" sibTransId="{15A67FFF-98F4-4D59-906D-21362C3A9ED1}"/>
    <dgm:cxn modelId="{F5FEA36B-9E33-4907-A620-6B1D2795C5C0}" srcId="{2A01DC4C-0228-4104-8D8C-0F89DBAE1C51}" destId="{CD2F052C-C102-4D44-8CCE-B92D0FDD6404}" srcOrd="2" destOrd="0" parTransId="{C30DD989-9751-40CC-821B-5C2EF03C0EEE}" sibTransId="{6CD107E8-4CA0-46AF-902B-EC6DA13C1B30}"/>
    <dgm:cxn modelId="{B6A3E84F-FBBA-4119-9659-3A4DAB484C22}" type="presOf" srcId="{CD2F052C-C102-4D44-8CCE-B92D0FDD6404}" destId="{2BA5A637-8F00-4BAA-8EA0-DD90356CA959}" srcOrd="0" destOrd="0" presId="urn:microsoft.com/office/officeart/2008/layout/VerticalCurvedList"/>
    <dgm:cxn modelId="{A3FDB882-C0E6-4779-96FB-0A9E05477F66}" type="presOf" srcId="{735D4F06-8FA7-4E50-9E9A-B166199EEED4}" destId="{53A057D0-F772-4CDB-A444-4A622EBF552E}" srcOrd="0" destOrd="0" presId="urn:microsoft.com/office/officeart/2008/layout/VerticalCurvedList"/>
    <dgm:cxn modelId="{89EBFE86-871B-48A5-B569-658DB9DC133B}" type="presOf" srcId="{2A01DC4C-0228-4104-8D8C-0F89DBAE1C51}" destId="{D7A7FA4E-5A90-4FAE-BB75-800B001365DF}" srcOrd="0" destOrd="0" presId="urn:microsoft.com/office/officeart/2008/layout/VerticalCurvedList"/>
    <dgm:cxn modelId="{25E2398A-FC06-4A8A-A6F4-5B248F897008}" srcId="{2A01DC4C-0228-4104-8D8C-0F89DBAE1C51}" destId="{40769427-FE10-431A-AD82-8013F6A1B756}" srcOrd="0" destOrd="0" parTransId="{4DF47C2B-ED94-4648-9A58-67C2D689A5E5}" sibTransId="{06A02EFB-A9C8-45DE-9FC1-CC71253C95CA}"/>
    <dgm:cxn modelId="{2E9B7599-F700-440A-AEBB-900C3DFB1218}" type="presOf" srcId="{40769427-FE10-431A-AD82-8013F6A1B756}" destId="{B109CBBE-46FA-41AC-AAAB-061B7747EDBB}" srcOrd="0" destOrd="0" presId="urn:microsoft.com/office/officeart/2008/layout/VerticalCurvedList"/>
    <dgm:cxn modelId="{6B7C2EA0-320B-481C-9396-81F2F644CBE1}" type="presOf" srcId="{B9F6C29F-15E8-4AFE-B217-60B200AF2386}" destId="{F56C465A-1D30-4DEA-BA0E-6D7D374D9414}" srcOrd="0" destOrd="0" presId="urn:microsoft.com/office/officeart/2008/layout/VerticalCurvedList"/>
    <dgm:cxn modelId="{6BAD9AE5-3ABB-42BC-8420-436756797437}" type="presOf" srcId="{06A02EFB-A9C8-45DE-9FC1-CC71253C95CA}" destId="{70643716-B814-455F-B04B-0748FA98901D}" srcOrd="0" destOrd="0" presId="urn:microsoft.com/office/officeart/2008/layout/VerticalCurvedList"/>
    <dgm:cxn modelId="{DF9CDA25-5698-4748-B89C-7DBB8AAEB31A}" type="presParOf" srcId="{D7A7FA4E-5A90-4FAE-BB75-800B001365DF}" destId="{19B6AAAC-DFE2-4030-BF25-9A45D158C533}" srcOrd="0" destOrd="0" presId="urn:microsoft.com/office/officeart/2008/layout/VerticalCurvedList"/>
    <dgm:cxn modelId="{10B2DA07-634E-4339-9716-D32E85D0191E}" type="presParOf" srcId="{19B6AAAC-DFE2-4030-BF25-9A45D158C533}" destId="{6C0DE049-D1EC-48C2-875E-342A8A52929A}" srcOrd="0" destOrd="0" presId="urn:microsoft.com/office/officeart/2008/layout/VerticalCurvedList"/>
    <dgm:cxn modelId="{41F1E71B-800C-4C27-BE8D-72F649BD8F9E}" type="presParOf" srcId="{6C0DE049-D1EC-48C2-875E-342A8A52929A}" destId="{367DA685-FF27-45CB-917A-876FF45E32A9}" srcOrd="0" destOrd="0" presId="urn:microsoft.com/office/officeart/2008/layout/VerticalCurvedList"/>
    <dgm:cxn modelId="{E098EBA4-F035-4EE4-BDF0-D6200D6F2FC9}" type="presParOf" srcId="{6C0DE049-D1EC-48C2-875E-342A8A52929A}" destId="{70643716-B814-455F-B04B-0748FA98901D}" srcOrd="1" destOrd="0" presId="urn:microsoft.com/office/officeart/2008/layout/VerticalCurvedList"/>
    <dgm:cxn modelId="{B7847DA3-306E-49A7-9FAC-05DC735F6A78}" type="presParOf" srcId="{6C0DE049-D1EC-48C2-875E-342A8A52929A}" destId="{21BD018D-0029-451A-8A2E-8F50610567E1}" srcOrd="2" destOrd="0" presId="urn:microsoft.com/office/officeart/2008/layout/VerticalCurvedList"/>
    <dgm:cxn modelId="{15A67824-0A8D-4F70-9232-E5E24A6018F1}" type="presParOf" srcId="{6C0DE049-D1EC-48C2-875E-342A8A52929A}" destId="{F5D0BB99-52FB-4C56-859F-73AF5307CF37}" srcOrd="3" destOrd="0" presId="urn:microsoft.com/office/officeart/2008/layout/VerticalCurvedList"/>
    <dgm:cxn modelId="{135C0F96-8064-498A-8625-20942C8F4E29}" type="presParOf" srcId="{19B6AAAC-DFE2-4030-BF25-9A45D158C533}" destId="{B109CBBE-46FA-41AC-AAAB-061B7747EDBB}" srcOrd="1" destOrd="0" presId="urn:microsoft.com/office/officeart/2008/layout/VerticalCurvedList"/>
    <dgm:cxn modelId="{395EA7BA-7F6B-4827-B79C-E8B30107935F}" type="presParOf" srcId="{19B6AAAC-DFE2-4030-BF25-9A45D158C533}" destId="{A48668F9-BBFD-4EF2-851C-C4B3AAD0A76C}" srcOrd="2" destOrd="0" presId="urn:microsoft.com/office/officeart/2008/layout/VerticalCurvedList"/>
    <dgm:cxn modelId="{F2947F98-13E4-4106-A4D9-8B86379631A5}" type="presParOf" srcId="{A48668F9-BBFD-4EF2-851C-C4B3AAD0A76C}" destId="{695A9CBB-F2CC-42AE-98B9-66E89FB90FB3}" srcOrd="0" destOrd="0" presId="urn:microsoft.com/office/officeart/2008/layout/VerticalCurvedList"/>
    <dgm:cxn modelId="{37FD3ED8-2D71-4B3E-9C27-E4046A54D48F}" type="presParOf" srcId="{19B6AAAC-DFE2-4030-BF25-9A45D158C533}" destId="{F56C465A-1D30-4DEA-BA0E-6D7D374D9414}" srcOrd="3" destOrd="0" presId="urn:microsoft.com/office/officeart/2008/layout/VerticalCurvedList"/>
    <dgm:cxn modelId="{BD0BE79A-072A-48DC-AA8D-D60379AED24B}" type="presParOf" srcId="{19B6AAAC-DFE2-4030-BF25-9A45D158C533}" destId="{77BBD6A9-15B3-40E2-9C1E-2AC168BBA394}" srcOrd="4" destOrd="0" presId="urn:microsoft.com/office/officeart/2008/layout/VerticalCurvedList"/>
    <dgm:cxn modelId="{9726C6EF-8D7C-49EC-BCD7-7CEAE38B19AF}" type="presParOf" srcId="{77BBD6A9-15B3-40E2-9C1E-2AC168BBA394}" destId="{34F0FEDF-79EE-423B-8F73-91DC1D60F705}" srcOrd="0" destOrd="0" presId="urn:microsoft.com/office/officeart/2008/layout/VerticalCurvedList"/>
    <dgm:cxn modelId="{95974286-1F61-4C51-9A3B-BF3946541AD8}" type="presParOf" srcId="{19B6AAAC-DFE2-4030-BF25-9A45D158C533}" destId="{2BA5A637-8F00-4BAA-8EA0-DD90356CA959}" srcOrd="5" destOrd="0" presId="urn:microsoft.com/office/officeart/2008/layout/VerticalCurvedList"/>
    <dgm:cxn modelId="{250A2909-D129-4335-8B51-78EEECD78531}" type="presParOf" srcId="{19B6AAAC-DFE2-4030-BF25-9A45D158C533}" destId="{9BF818D5-0FC4-4A80-8D6F-2A71A2F31802}" srcOrd="6" destOrd="0" presId="urn:microsoft.com/office/officeart/2008/layout/VerticalCurvedList"/>
    <dgm:cxn modelId="{F72CE1E4-E0B4-447F-8822-0FDA213A0C7D}" type="presParOf" srcId="{9BF818D5-0FC4-4A80-8D6F-2A71A2F31802}" destId="{DCAF28FE-DEBB-460B-B0C2-A420988992A7}" srcOrd="0" destOrd="0" presId="urn:microsoft.com/office/officeart/2008/layout/VerticalCurvedList"/>
    <dgm:cxn modelId="{8DE2FC04-8E4D-4D24-BCAB-C10A03A80995}" type="presParOf" srcId="{19B6AAAC-DFE2-4030-BF25-9A45D158C533}" destId="{53A057D0-F772-4CDB-A444-4A622EBF552E}" srcOrd="7" destOrd="0" presId="urn:microsoft.com/office/officeart/2008/layout/VerticalCurvedList"/>
    <dgm:cxn modelId="{6DD292FF-35E5-492F-B0E1-75276B3365D9}" type="presParOf" srcId="{19B6AAAC-DFE2-4030-BF25-9A45D158C533}" destId="{7EC45BCC-FE3B-44EE-BA4F-FADD69E0AB33}" srcOrd="8" destOrd="0" presId="urn:microsoft.com/office/officeart/2008/layout/VerticalCurvedList"/>
    <dgm:cxn modelId="{A9D00A17-C6E0-4542-8922-76899BF81DC2}" type="presParOf" srcId="{7EC45BCC-FE3B-44EE-BA4F-FADD69E0AB33}" destId="{7D83B744-1178-4F8A-BDAD-54FBF87862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chevron1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 custT="1"/>
      <dgm:spPr/>
      <dgm:t>
        <a:bodyPr/>
        <a:lstStyle/>
        <a:p>
          <a:r>
            <a:rPr lang="ru-RU" sz="2800" dirty="0"/>
            <a:t>Запись</a:t>
          </a:r>
          <a:endParaRPr lang="ru-RU" sz="2400" dirty="0"/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 custT="1"/>
      <dgm:spPr/>
      <dgm:t>
        <a:bodyPr/>
        <a:lstStyle/>
        <a:p>
          <a:r>
            <a:rPr lang="ru-RU" sz="2400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 custT="1"/>
      <dgm:spPr/>
      <dgm:t>
        <a:bodyPr/>
        <a:lstStyle/>
        <a:p>
          <a:r>
            <a:rPr lang="ru-RU" sz="2400" dirty="0"/>
            <a:t>Была ли она в тренировочной выборке?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123C4E7E-BCAC-4A74-8E6F-28A847E43652}" type="pres">
      <dgm:prSet presAssocID="{6DE6EA55-F946-4137-9434-8C0A27EA5B1A}" presName="Name0" presStyleCnt="0">
        <dgm:presLayoutVars>
          <dgm:dir/>
          <dgm:animLvl val="lvl"/>
          <dgm:resizeHandles val="exact"/>
        </dgm:presLayoutVars>
      </dgm:prSet>
      <dgm:spPr/>
    </dgm:pt>
    <dgm:pt modelId="{D6B35416-B7E1-4712-A1FB-57B742E04F6D}" type="pres">
      <dgm:prSet presAssocID="{7FA36AD6-D90E-485E-8A8A-1B37CA7C0C8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1A444BC-1DD1-4EC5-8629-A78DC5F6A55F}" type="pres">
      <dgm:prSet presAssocID="{11854892-C525-4829-9010-FEB03FBADC16}" presName="parTxOnlySpace" presStyleCnt="0"/>
      <dgm:spPr/>
    </dgm:pt>
    <dgm:pt modelId="{41D412CD-E4BF-45D8-A41C-D3A582FB3149}" type="pres">
      <dgm:prSet presAssocID="{0C120E95-21B4-4EEB-83D8-A3622E62AA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C46BFB-FEC3-4818-8946-75E67EAED12F}" type="pres">
      <dgm:prSet presAssocID="{286FFB23-4EFF-4E33-B259-5B06050AF625}" presName="parTxOnlySpace" presStyleCnt="0"/>
      <dgm:spPr/>
    </dgm:pt>
    <dgm:pt modelId="{F175B68C-BBD0-4F54-912B-01E7AC09792A}" type="pres">
      <dgm:prSet presAssocID="{D35D3705-181B-4957-9874-50AE6A46CA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F5681756-054E-44AD-B84F-069B8B185ADA}" type="presOf" srcId="{7FA36AD6-D90E-485E-8A8A-1B37CA7C0C8F}" destId="{D6B35416-B7E1-4712-A1FB-57B742E04F6D}" srcOrd="0" destOrd="0" presId="urn:microsoft.com/office/officeart/2005/8/layout/chevron1"/>
    <dgm:cxn modelId="{B56F137B-16D1-4E77-A7AF-BEED520195AB}" type="presOf" srcId="{0C120E95-21B4-4EEB-83D8-A3622E62AA80}" destId="{41D412CD-E4BF-45D8-A41C-D3A582FB3149}" srcOrd="0" destOrd="0" presId="urn:microsoft.com/office/officeart/2005/8/layout/chevron1"/>
    <dgm:cxn modelId="{1E0A51AD-291B-4EE7-A307-527262F03A6B}" type="presOf" srcId="{6DE6EA55-F946-4137-9434-8C0A27EA5B1A}" destId="{123C4E7E-BCAC-4A74-8E6F-28A847E43652}" srcOrd="0" destOrd="0" presId="urn:microsoft.com/office/officeart/2005/8/layout/chevron1"/>
    <dgm:cxn modelId="{9D7316CA-C30E-422F-B4F3-CC8FA58DDB7B}" type="presOf" srcId="{D35D3705-181B-4957-9874-50AE6A46CA91}" destId="{F175B68C-BBD0-4F54-912B-01E7AC09792A}" srcOrd="0" destOrd="0" presId="urn:microsoft.com/office/officeart/2005/8/layout/chevron1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F7D7EBBE-EE02-4BB2-83DE-1F19E6F42360}" type="presParOf" srcId="{123C4E7E-BCAC-4A74-8E6F-28A847E43652}" destId="{D6B35416-B7E1-4712-A1FB-57B742E04F6D}" srcOrd="0" destOrd="0" presId="urn:microsoft.com/office/officeart/2005/8/layout/chevron1"/>
    <dgm:cxn modelId="{763F827C-CD2B-4756-947B-0521601EDFE3}" type="presParOf" srcId="{123C4E7E-BCAC-4A74-8E6F-28A847E43652}" destId="{B1A444BC-1DD1-4EC5-8629-A78DC5F6A55F}" srcOrd="1" destOrd="0" presId="urn:microsoft.com/office/officeart/2005/8/layout/chevron1"/>
    <dgm:cxn modelId="{68825DAF-0322-4AA8-868E-D91535AE0504}" type="presParOf" srcId="{123C4E7E-BCAC-4A74-8E6F-28A847E43652}" destId="{41D412CD-E4BF-45D8-A41C-D3A582FB3149}" srcOrd="2" destOrd="0" presId="urn:microsoft.com/office/officeart/2005/8/layout/chevron1"/>
    <dgm:cxn modelId="{2D711BE5-9701-4DAC-A6EB-C69F0ABD6AE6}" type="presParOf" srcId="{123C4E7E-BCAC-4A74-8E6F-28A847E43652}" destId="{40C46BFB-FEC3-4818-8946-75E67EAED12F}" srcOrd="3" destOrd="0" presId="urn:microsoft.com/office/officeart/2005/8/layout/chevron1"/>
    <dgm:cxn modelId="{234F8027-2504-433A-A6CF-E6ABDB57698C}" type="presParOf" srcId="{123C4E7E-BCAC-4A74-8E6F-28A847E43652}" destId="{F175B68C-BBD0-4F54-912B-01E7AC09792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06006-B63B-4FC5-9B94-E66251D6E008}">
      <dsp:nvSpPr>
        <dsp:cNvPr id="0" name=""/>
        <dsp:cNvSpPr/>
      </dsp:nvSpPr>
      <dsp:spPr>
        <a:xfrm>
          <a:off x="277812" y="2677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Приватные данные</a:t>
          </a:r>
          <a:endParaRPr lang="ru-RU" sz="3400" kern="1200" dirty="0"/>
        </a:p>
      </dsp:txBody>
      <dsp:txXfrm>
        <a:off x="333259" y="58124"/>
        <a:ext cx="3044262" cy="1782199"/>
      </dsp:txXfrm>
    </dsp:sp>
    <dsp:sp modelId="{5C4A1E86-39D5-4482-A4DF-BBB582A4EAFD}">
      <dsp:nvSpPr>
        <dsp:cNvPr id="0" name=""/>
        <dsp:cNvSpPr/>
      </dsp:nvSpPr>
      <dsp:spPr>
        <a:xfrm>
          <a:off x="3710622" y="557984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>
        <a:off x="3710622" y="714480"/>
        <a:ext cx="468225" cy="469486"/>
      </dsp:txXfrm>
    </dsp:sp>
    <dsp:sp modelId="{37E4DDC8-3D7F-4B0A-851A-CF25947A3DB0}">
      <dsp:nvSpPr>
        <dsp:cNvPr id="0" name=""/>
        <dsp:cNvSpPr/>
      </dsp:nvSpPr>
      <dsp:spPr>
        <a:xfrm>
          <a:off x="4695031" y="2677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Нейросеть</a:t>
          </a:r>
        </a:p>
      </dsp:txBody>
      <dsp:txXfrm>
        <a:off x="4750478" y="58124"/>
        <a:ext cx="3044262" cy="1782199"/>
      </dsp:txXfrm>
    </dsp:sp>
    <dsp:sp modelId="{9AEC6E6C-A793-4BC6-8659-CC06A585407D}">
      <dsp:nvSpPr>
        <dsp:cNvPr id="0" name=""/>
        <dsp:cNvSpPr/>
      </dsp:nvSpPr>
      <dsp:spPr>
        <a:xfrm rot="5400000">
          <a:off x="5938162" y="2116631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 rot="-5400000">
        <a:off x="6037866" y="2173423"/>
        <a:ext cx="469486" cy="468225"/>
      </dsp:txXfrm>
    </dsp:sp>
    <dsp:sp modelId="{98C9BC6B-7F81-4CCA-89AD-5A83A94605E9}">
      <dsp:nvSpPr>
        <dsp:cNvPr id="0" name=""/>
        <dsp:cNvSpPr/>
      </dsp:nvSpPr>
      <dsp:spPr>
        <a:xfrm>
          <a:off x="4695031" y="3157833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Синтетические данные</a:t>
          </a:r>
        </a:p>
      </dsp:txBody>
      <dsp:txXfrm>
        <a:off x="4750478" y="3213280"/>
        <a:ext cx="3044262" cy="1782199"/>
      </dsp:txXfrm>
    </dsp:sp>
    <dsp:sp modelId="{AC19DDBB-2596-48C2-A139-784D08EA06C5}">
      <dsp:nvSpPr>
        <dsp:cNvPr id="0" name=""/>
        <dsp:cNvSpPr/>
      </dsp:nvSpPr>
      <dsp:spPr>
        <a:xfrm rot="10800000">
          <a:off x="3748484" y="3713140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 rot="10800000">
        <a:off x="3949152" y="3869636"/>
        <a:ext cx="468225" cy="469486"/>
      </dsp:txXfrm>
    </dsp:sp>
    <dsp:sp modelId="{63989C62-AB1A-4974-A745-DA3B2F280AEB}">
      <dsp:nvSpPr>
        <dsp:cNvPr id="0" name=""/>
        <dsp:cNvSpPr/>
      </dsp:nvSpPr>
      <dsp:spPr>
        <a:xfrm>
          <a:off x="277812" y="3157833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Третье лицо</a:t>
          </a:r>
        </a:p>
      </dsp:txBody>
      <dsp:txXfrm>
        <a:off x="333259" y="3213280"/>
        <a:ext cx="3044262" cy="17821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2975A-6069-4386-966E-76B4559387F9}">
      <dsp:nvSpPr>
        <dsp:cNvPr id="0" name=""/>
        <dsp:cNvSpPr/>
      </dsp:nvSpPr>
      <dsp:spPr>
        <a:xfrm>
          <a:off x="3106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Запись</a:t>
          </a:r>
          <a:endParaRPr lang="ru-RU" sz="2400" kern="1200" dirty="0"/>
        </a:p>
      </dsp:txBody>
      <dsp:txXfrm>
        <a:off x="760118" y="1418656"/>
        <a:ext cx="2271036" cy="1514024"/>
      </dsp:txXfrm>
    </dsp:sp>
    <dsp:sp modelId="{4C5ECA9D-7492-4D91-9E55-6AEB791F7426}">
      <dsp:nvSpPr>
        <dsp:cNvPr id="0" name=""/>
        <dsp:cNvSpPr/>
      </dsp:nvSpPr>
      <dsp:spPr>
        <a:xfrm>
          <a:off x="3409661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Дискриминатор</a:t>
          </a:r>
        </a:p>
      </dsp:txBody>
      <dsp:txXfrm>
        <a:off x="4166673" y="1418656"/>
        <a:ext cx="2271036" cy="1514024"/>
      </dsp:txXfrm>
    </dsp:sp>
    <dsp:sp modelId="{1332AFBE-1192-4045-A5B0-472B4CBE9509}">
      <dsp:nvSpPr>
        <dsp:cNvPr id="0" name=""/>
        <dsp:cNvSpPr/>
      </dsp:nvSpPr>
      <dsp:spPr>
        <a:xfrm>
          <a:off x="6816215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Была ли она в тренировочной выборке?</a:t>
          </a:r>
        </a:p>
      </dsp:txBody>
      <dsp:txXfrm>
        <a:off x="7573227" y="1418656"/>
        <a:ext cx="2271036" cy="1514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40CD9-1E01-4F78-95C8-72DCC1FAD900}">
      <dsp:nvSpPr>
        <dsp:cNvPr id="0" name=""/>
        <dsp:cNvSpPr/>
      </dsp:nvSpPr>
      <dsp:spPr>
        <a:xfrm>
          <a:off x="0" y="8499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ДА!</a:t>
          </a:r>
        </a:p>
      </dsp:txBody>
      <dsp:txXfrm>
        <a:off x="48005" y="56504"/>
        <a:ext cx="10419590" cy="887374"/>
      </dsp:txXfrm>
    </dsp:sp>
    <dsp:sp modelId="{B2100D4F-7160-4ACF-803C-0D849044146F}">
      <dsp:nvSpPr>
        <dsp:cNvPr id="0" name=""/>
        <dsp:cNvSpPr/>
      </dsp:nvSpPr>
      <dsp:spPr>
        <a:xfrm>
          <a:off x="0" y="991884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White-box attack</a:t>
          </a:r>
          <a:endParaRPr lang="ru-RU" sz="3200" kern="1200" dirty="0"/>
        </a:p>
      </dsp:txBody>
      <dsp:txXfrm>
        <a:off x="0" y="991884"/>
        <a:ext cx="10515600" cy="678960"/>
      </dsp:txXfrm>
    </dsp:sp>
    <dsp:sp modelId="{CFCBCD2D-0145-4292-A178-50F2B2DE2726}">
      <dsp:nvSpPr>
        <dsp:cNvPr id="0" name=""/>
        <dsp:cNvSpPr/>
      </dsp:nvSpPr>
      <dsp:spPr>
        <a:xfrm>
          <a:off x="0" y="1670844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Нет, конечно, сам делай</a:t>
          </a:r>
        </a:p>
      </dsp:txBody>
      <dsp:txXfrm>
        <a:off x="48005" y="1718849"/>
        <a:ext cx="10419590" cy="887374"/>
      </dsp:txXfrm>
    </dsp:sp>
    <dsp:sp modelId="{68AA87BE-1390-4904-912D-079BE7F34048}">
      <dsp:nvSpPr>
        <dsp:cNvPr id="0" name=""/>
        <dsp:cNvSpPr/>
      </dsp:nvSpPr>
      <dsp:spPr>
        <a:xfrm>
          <a:off x="0" y="2654229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Black-box attack (with or without leakages)</a:t>
          </a:r>
          <a:endParaRPr lang="ru-RU" sz="3200" kern="1200" dirty="0"/>
        </a:p>
      </dsp:txBody>
      <dsp:txXfrm>
        <a:off x="0" y="2654229"/>
        <a:ext cx="10515600" cy="678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B6798-0032-4FBF-8448-2020342C76F0}">
      <dsp:nvSpPr>
        <dsp:cNvPr id="0" name=""/>
        <dsp:cNvSpPr/>
      </dsp:nvSpPr>
      <dsp:spPr>
        <a:xfrm>
          <a:off x="0" y="-107768"/>
          <a:ext cx="10682681" cy="252835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5D5A0-FBCD-4BEE-B320-8B795DBE54CC}">
      <dsp:nvSpPr>
        <dsp:cNvPr id="0" name=""/>
        <dsp:cNvSpPr/>
      </dsp:nvSpPr>
      <dsp:spPr>
        <a:xfrm>
          <a:off x="320480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C30D3-3393-42F2-B74B-55ABFCD24E04}">
      <dsp:nvSpPr>
        <dsp:cNvPr id="0" name=""/>
        <dsp:cNvSpPr/>
      </dsp:nvSpPr>
      <dsp:spPr>
        <a:xfrm rot="10800000">
          <a:off x="320480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Black-box + leakage</a:t>
          </a:r>
          <a:endParaRPr lang="ru-RU" sz="4700" kern="1200" dirty="0"/>
        </a:p>
      </dsp:txBody>
      <dsp:txXfrm rot="10800000">
        <a:off x="385807" y="2341328"/>
        <a:ext cx="3007383" cy="2058887"/>
      </dsp:txXfrm>
    </dsp:sp>
    <dsp:sp modelId="{476CD550-0190-4BCD-B79F-F1877F965FCC}">
      <dsp:nvSpPr>
        <dsp:cNvPr id="0" name=""/>
        <dsp:cNvSpPr/>
      </dsp:nvSpPr>
      <dsp:spPr>
        <a:xfrm>
          <a:off x="3772321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5723762"/>
            <a:satOff val="-30078"/>
            <a:lumOff val="-2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6BC3F-85C4-4FC5-94D1-54CF93ED88E2}">
      <dsp:nvSpPr>
        <dsp:cNvPr id="0" name=""/>
        <dsp:cNvSpPr/>
      </dsp:nvSpPr>
      <dsp:spPr>
        <a:xfrm rot="10800000">
          <a:off x="3772321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Black-box</a:t>
          </a:r>
          <a:endParaRPr lang="ru-RU" sz="4700" kern="1200" dirty="0"/>
        </a:p>
      </dsp:txBody>
      <dsp:txXfrm rot="10800000">
        <a:off x="3837648" y="2341328"/>
        <a:ext cx="3007383" cy="2058887"/>
      </dsp:txXfrm>
    </dsp:sp>
    <dsp:sp modelId="{F0821663-39F1-4992-AF9E-2C599E575AD5}">
      <dsp:nvSpPr>
        <dsp:cNvPr id="0" name=""/>
        <dsp:cNvSpPr/>
      </dsp:nvSpPr>
      <dsp:spPr>
        <a:xfrm>
          <a:off x="7224163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11447524"/>
            <a:satOff val="-60156"/>
            <a:lumOff val="-4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D92BF-EF1F-416C-B9EA-9EEC78D4F2FB}">
      <dsp:nvSpPr>
        <dsp:cNvPr id="0" name=""/>
        <dsp:cNvSpPr/>
      </dsp:nvSpPr>
      <dsp:spPr>
        <a:xfrm rot="10800000">
          <a:off x="7224163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White-box</a:t>
          </a:r>
          <a:endParaRPr lang="ru-RU" sz="4700" kern="1200" dirty="0"/>
        </a:p>
      </dsp:txBody>
      <dsp:txXfrm rot="10800000">
        <a:off x="7289490" y="2341328"/>
        <a:ext cx="3007383" cy="20588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8CA36-B350-4D89-9B90-8498697C7E61}">
      <dsp:nvSpPr>
        <dsp:cNvPr id="0" name=""/>
        <dsp:cNvSpPr/>
      </dsp:nvSpPr>
      <dsp:spPr>
        <a:xfrm>
          <a:off x="1961" y="187550"/>
          <a:ext cx="4182310" cy="25093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Дискриминатор</a:t>
          </a:r>
        </a:p>
      </dsp:txBody>
      <dsp:txXfrm>
        <a:off x="75458" y="261047"/>
        <a:ext cx="4035316" cy="2362392"/>
      </dsp:txXfrm>
    </dsp:sp>
    <dsp:sp modelId="{82C8E092-6A14-472F-BC6D-BFAB1EEEDEB4}">
      <dsp:nvSpPr>
        <dsp:cNvPr id="0" name=""/>
        <dsp:cNvSpPr/>
      </dsp:nvSpPr>
      <dsp:spPr>
        <a:xfrm>
          <a:off x="4552314" y="1348448"/>
          <a:ext cx="886649" cy="18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800" kern="1200"/>
        </a:p>
      </dsp:txBody>
      <dsp:txXfrm>
        <a:off x="4552314" y="1385966"/>
        <a:ext cx="830372" cy="112554"/>
      </dsp:txXfrm>
    </dsp:sp>
    <dsp:sp modelId="{BBBDE845-08CA-4ACE-BC7D-5077962AF859}">
      <dsp:nvSpPr>
        <dsp:cNvPr id="0" name=""/>
        <dsp:cNvSpPr/>
      </dsp:nvSpPr>
      <dsp:spPr>
        <a:xfrm>
          <a:off x="5857195" y="187550"/>
          <a:ext cx="4182310" cy="2509386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    </a:t>
          </a:r>
          <a:r>
            <a:rPr lang="ru-RU" sz="4200" kern="1200" dirty="0"/>
            <a:t>Преступник</a:t>
          </a:r>
        </a:p>
      </dsp:txBody>
      <dsp:txXfrm>
        <a:off x="5930692" y="261047"/>
        <a:ext cx="4035316" cy="23623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5241B-5720-44C9-AAEA-48E6E60E2AD3}">
      <dsp:nvSpPr>
        <dsp:cNvPr id="0" name=""/>
        <dsp:cNvSpPr/>
      </dsp:nvSpPr>
      <dsp:spPr>
        <a:xfrm rot="16200000">
          <a:off x="572" y="74"/>
          <a:ext cx="2709184" cy="270918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Настоящие данные</a:t>
          </a:r>
        </a:p>
      </dsp:txBody>
      <dsp:txXfrm rot="5400000">
        <a:off x="573" y="677369"/>
        <a:ext cx="2235077" cy="1354592"/>
      </dsp:txXfrm>
    </dsp:sp>
    <dsp:sp modelId="{4487CED2-6026-47FF-8EE4-306572FC5076}">
      <dsp:nvSpPr>
        <dsp:cNvPr id="0" name=""/>
        <dsp:cNvSpPr/>
      </dsp:nvSpPr>
      <dsp:spPr>
        <a:xfrm rot="5400000">
          <a:off x="3149175" y="74"/>
          <a:ext cx="2709184" cy="270918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Синтетические данные</a:t>
          </a:r>
        </a:p>
      </dsp:txBody>
      <dsp:txXfrm rot="-5400000">
        <a:off x="3623283" y="677370"/>
        <a:ext cx="2235077" cy="13545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5B8-CBDC-4C20-BCA7-D1780078712C}">
      <dsp:nvSpPr>
        <dsp:cNvPr id="0" name=""/>
        <dsp:cNvSpPr/>
      </dsp:nvSpPr>
      <dsp:spPr>
        <a:xfrm>
          <a:off x="364430" y="413"/>
          <a:ext cx="1849912" cy="11099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Домашний Генератор</a:t>
          </a:r>
        </a:p>
      </dsp:txBody>
      <dsp:txXfrm>
        <a:off x="396939" y="32922"/>
        <a:ext cx="1784894" cy="1044929"/>
      </dsp:txXfrm>
    </dsp:sp>
    <dsp:sp modelId="{C9301AA2-CF92-4B72-ABF1-C4B6041970AB}">
      <dsp:nvSpPr>
        <dsp:cNvPr id="0" name=""/>
        <dsp:cNvSpPr/>
      </dsp:nvSpPr>
      <dsp:spPr>
        <a:xfrm>
          <a:off x="2377135" y="325998"/>
          <a:ext cx="392181" cy="458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377135" y="417754"/>
        <a:ext cx="274527" cy="275266"/>
      </dsp:txXfrm>
    </dsp:sp>
    <dsp:sp modelId="{5A308C6A-9A30-433B-BED2-2FF58E6B16E4}">
      <dsp:nvSpPr>
        <dsp:cNvPr id="0" name=""/>
        <dsp:cNvSpPr/>
      </dsp:nvSpPr>
      <dsp:spPr>
        <a:xfrm>
          <a:off x="2954308" y="413"/>
          <a:ext cx="1849912" cy="1109947"/>
        </a:xfrm>
        <a:prstGeom prst="roundRect">
          <a:avLst>
            <a:gd name="adj" fmla="val 1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Фото</a:t>
          </a:r>
        </a:p>
      </dsp:txBody>
      <dsp:txXfrm>
        <a:off x="2986817" y="32922"/>
        <a:ext cx="1784894" cy="1044929"/>
      </dsp:txXfrm>
    </dsp:sp>
    <dsp:sp modelId="{AF553A90-6889-4179-86E6-F2AF80341EF4}">
      <dsp:nvSpPr>
        <dsp:cNvPr id="0" name=""/>
        <dsp:cNvSpPr/>
      </dsp:nvSpPr>
      <dsp:spPr>
        <a:xfrm rot="5400000">
          <a:off x="3683173" y="1239855"/>
          <a:ext cx="392181" cy="458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3741631" y="1273153"/>
        <a:ext cx="275266" cy="274527"/>
      </dsp:txXfrm>
    </dsp:sp>
    <dsp:sp modelId="{FC88CA36-B350-4D89-9B90-8498697C7E61}">
      <dsp:nvSpPr>
        <dsp:cNvPr id="0" name=""/>
        <dsp:cNvSpPr/>
      </dsp:nvSpPr>
      <dsp:spPr>
        <a:xfrm>
          <a:off x="2954308" y="1850326"/>
          <a:ext cx="1849912" cy="1109947"/>
        </a:xfrm>
        <a:prstGeom prst="roundRect">
          <a:avLst>
            <a:gd name="adj" fmla="val 1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Домашний Дискриминатор</a:t>
          </a:r>
        </a:p>
      </dsp:txBody>
      <dsp:txXfrm>
        <a:off x="2986817" y="1882835"/>
        <a:ext cx="1784894" cy="1044929"/>
      </dsp:txXfrm>
    </dsp:sp>
    <dsp:sp modelId="{82C8E092-6A14-472F-BC6D-BFAB1EEEDEB4}">
      <dsp:nvSpPr>
        <dsp:cNvPr id="0" name=""/>
        <dsp:cNvSpPr/>
      </dsp:nvSpPr>
      <dsp:spPr>
        <a:xfrm rot="10800000">
          <a:off x="2399334" y="2175911"/>
          <a:ext cx="392181" cy="458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2516988" y="2267667"/>
        <a:ext cx="274527" cy="275266"/>
      </dsp:txXfrm>
    </dsp:sp>
    <dsp:sp modelId="{BBBDE845-08CA-4ACE-BC7D-5077962AF859}">
      <dsp:nvSpPr>
        <dsp:cNvPr id="0" name=""/>
        <dsp:cNvSpPr/>
      </dsp:nvSpPr>
      <dsp:spPr>
        <a:xfrm>
          <a:off x="364430" y="1850326"/>
          <a:ext cx="1849912" cy="110994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Плохо </a:t>
          </a:r>
          <a:r>
            <a:rPr lang="en-US" sz="1900" kern="1200" dirty="0"/>
            <a:t>/ </a:t>
          </a:r>
          <a:r>
            <a:rPr lang="ru-RU" sz="1900" kern="1200" dirty="0"/>
            <a:t>хорошо</a:t>
          </a:r>
        </a:p>
      </dsp:txBody>
      <dsp:txXfrm>
        <a:off x="396939" y="1882835"/>
        <a:ext cx="1784894" cy="104492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6B7C7-662D-4949-8DDD-BF4F92F349DF}">
      <dsp:nvSpPr>
        <dsp:cNvPr id="0" name=""/>
        <dsp:cNvSpPr/>
      </dsp:nvSpPr>
      <dsp:spPr>
        <a:xfrm>
          <a:off x="4365630" y="0"/>
          <a:ext cx="6548446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300" kern="1200" dirty="0"/>
            <a:t>Наиболее успешная атака, но требует утечку данных</a:t>
          </a:r>
        </a:p>
      </dsp:txBody>
      <dsp:txXfrm>
        <a:off x="4365630" y="170226"/>
        <a:ext cx="6037770" cy="1021353"/>
      </dsp:txXfrm>
    </dsp:sp>
    <dsp:sp modelId="{7FB25F4C-C184-4CBB-9654-6008C612D93C}">
      <dsp:nvSpPr>
        <dsp:cNvPr id="0" name=""/>
        <dsp:cNvSpPr/>
      </dsp:nvSpPr>
      <dsp:spPr>
        <a:xfrm>
          <a:off x="0" y="0"/>
          <a:ext cx="4365630" cy="13618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Black-box + leakage</a:t>
          </a:r>
          <a:endParaRPr lang="ru-RU" sz="3900" kern="1200" dirty="0"/>
        </a:p>
      </dsp:txBody>
      <dsp:txXfrm>
        <a:off x="66478" y="66478"/>
        <a:ext cx="4232674" cy="1228848"/>
      </dsp:txXfrm>
    </dsp:sp>
    <dsp:sp modelId="{919F1B1F-C769-46B6-9829-BBB4C54B462E}">
      <dsp:nvSpPr>
        <dsp:cNvPr id="0" name=""/>
        <dsp:cNvSpPr/>
      </dsp:nvSpPr>
      <dsp:spPr>
        <a:xfrm>
          <a:off x="4357085" y="1464429"/>
          <a:ext cx="4750570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300" kern="1200" dirty="0"/>
            <a:t>Результат сильно зависит от навыков злоумышленника</a:t>
          </a:r>
        </a:p>
      </dsp:txBody>
      <dsp:txXfrm>
        <a:off x="4357085" y="1634655"/>
        <a:ext cx="4239894" cy="1021353"/>
      </dsp:txXfrm>
    </dsp:sp>
    <dsp:sp modelId="{C4B9DD3C-A560-49BE-BA5D-56DF222CE304}">
      <dsp:nvSpPr>
        <dsp:cNvPr id="0" name=""/>
        <dsp:cNvSpPr/>
      </dsp:nvSpPr>
      <dsp:spPr>
        <a:xfrm>
          <a:off x="8611" y="1481357"/>
          <a:ext cx="4365630" cy="1361804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Black-box</a:t>
          </a:r>
          <a:endParaRPr lang="ru-RU" sz="3900" kern="1200" dirty="0"/>
        </a:p>
      </dsp:txBody>
      <dsp:txXfrm>
        <a:off x="75089" y="1547835"/>
        <a:ext cx="4232674" cy="1228848"/>
      </dsp:txXfrm>
    </dsp:sp>
    <dsp:sp modelId="{71DF24E8-15CF-450E-BF0E-4C5FF63A1E8E}">
      <dsp:nvSpPr>
        <dsp:cNvPr id="0" name=""/>
        <dsp:cNvSpPr/>
      </dsp:nvSpPr>
      <dsp:spPr>
        <a:xfrm>
          <a:off x="4360632" y="2995969"/>
          <a:ext cx="5606910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300" kern="1200" dirty="0"/>
            <a:t>Атака может быть успешной только при переобученном дискриминаторе</a:t>
          </a:r>
        </a:p>
      </dsp:txBody>
      <dsp:txXfrm>
        <a:off x="4360632" y="3166195"/>
        <a:ext cx="5096234" cy="1021353"/>
      </dsp:txXfrm>
    </dsp:sp>
    <dsp:sp modelId="{8BF6A706-0224-4838-A439-21A3368A9E4C}">
      <dsp:nvSpPr>
        <dsp:cNvPr id="0" name=""/>
        <dsp:cNvSpPr/>
      </dsp:nvSpPr>
      <dsp:spPr>
        <a:xfrm>
          <a:off x="0" y="2995969"/>
          <a:ext cx="4365630" cy="1361804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White-box</a:t>
          </a:r>
          <a:endParaRPr lang="ru-RU" sz="3900" kern="1200" dirty="0"/>
        </a:p>
      </dsp:txBody>
      <dsp:txXfrm>
        <a:off x="66478" y="3062447"/>
        <a:ext cx="4232674" cy="12288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F9173-4C66-4449-81C2-D292BA0ABAD1}">
      <dsp:nvSpPr>
        <dsp:cNvPr id="0" name=""/>
        <dsp:cNvSpPr/>
      </dsp:nvSpPr>
      <dsp:spPr>
        <a:xfrm>
          <a:off x="0" y="9322"/>
          <a:ext cx="8255699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Silly GAN</a:t>
          </a:r>
          <a:endParaRPr lang="ru-RU" sz="5200" kern="1200" dirty="0"/>
        </a:p>
      </dsp:txBody>
      <dsp:txXfrm>
        <a:off x="60884" y="70206"/>
        <a:ext cx="8133931" cy="1125452"/>
      </dsp:txXfrm>
    </dsp:sp>
    <dsp:sp modelId="{933D5F15-7919-45D0-8486-F85A72C609C0}">
      <dsp:nvSpPr>
        <dsp:cNvPr id="0" name=""/>
        <dsp:cNvSpPr/>
      </dsp:nvSpPr>
      <dsp:spPr>
        <a:xfrm>
          <a:off x="0" y="1256542"/>
          <a:ext cx="8255699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118" tIns="66040" rIns="369824" bIns="6604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4100" kern="1200" dirty="0">
              <a:solidFill>
                <a:srgbClr val="00B050"/>
              </a:solidFill>
            </a:rPr>
            <a:t>Устойчива к атакам</a:t>
          </a:r>
        </a:p>
      </dsp:txBody>
      <dsp:txXfrm>
        <a:off x="0" y="1256542"/>
        <a:ext cx="8255699" cy="861120"/>
      </dsp:txXfrm>
    </dsp:sp>
    <dsp:sp modelId="{305E6644-C987-49DA-BACC-030AE23AC291}">
      <dsp:nvSpPr>
        <dsp:cNvPr id="0" name=""/>
        <dsp:cNvSpPr/>
      </dsp:nvSpPr>
      <dsp:spPr>
        <a:xfrm>
          <a:off x="0" y="2117662"/>
          <a:ext cx="8255699" cy="12472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DCGAN</a:t>
          </a:r>
          <a:endParaRPr lang="ru-RU" sz="5200" kern="1200" dirty="0"/>
        </a:p>
      </dsp:txBody>
      <dsp:txXfrm>
        <a:off x="60884" y="2178546"/>
        <a:ext cx="8133931" cy="1125452"/>
      </dsp:txXfrm>
    </dsp:sp>
    <dsp:sp modelId="{D930188D-3B2D-49AE-9F34-44652C3DC971}">
      <dsp:nvSpPr>
        <dsp:cNvPr id="0" name=""/>
        <dsp:cNvSpPr/>
      </dsp:nvSpPr>
      <dsp:spPr>
        <a:xfrm>
          <a:off x="0" y="3364882"/>
          <a:ext cx="8255699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118" tIns="66040" rIns="369824" bIns="6604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4100" kern="1200" dirty="0">
              <a:solidFill>
                <a:srgbClr val="FF0000"/>
              </a:solidFill>
            </a:rPr>
            <a:t>Может взломать ребёнок</a:t>
          </a:r>
        </a:p>
      </dsp:txBody>
      <dsp:txXfrm>
        <a:off x="0" y="3364882"/>
        <a:ext cx="8255699" cy="861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06006-B63B-4FC5-9B94-E66251D6E008}">
      <dsp:nvSpPr>
        <dsp:cNvPr id="0" name=""/>
        <dsp:cNvSpPr/>
      </dsp:nvSpPr>
      <dsp:spPr>
        <a:xfrm>
          <a:off x="277812" y="2677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Приватные данные</a:t>
          </a:r>
          <a:endParaRPr lang="ru-RU" sz="3400" kern="1200" dirty="0"/>
        </a:p>
      </dsp:txBody>
      <dsp:txXfrm>
        <a:off x="333259" y="58124"/>
        <a:ext cx="3044262" cy="1782199"/>
      </dsp:txXfrm>
    </dsp:sp>
    <dsp:sp modelId="{5C4A1E86-39D5-4482-A4DF-BBB582A4EAFD}">
      <dsp:nvSpPr>
        <dsp:cNvPr id="0" name=""/>
        <dsp:cNvSpPr/>
      </dsp:nvSpPr>
      <dsp:spPr>
        <a:xfrm rot="10800000">
          <a:off x="3710622" y="557984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>
        <a:off x="3911290" y="714480"/>
        <a:ext cx="468225" cy="469486"/>
      </dsp:txXfrm>
    </dsp:sp>
    <dsp:sp modelId="{37E4DDC8-3D7F-4B0A-851A-CF25947A3DB0}">
      <dsp:nvSpPr>
        <dsp:cNvPr id="0" name=""/>
        <dsp:cNvSpPr/>
      </dsp:nvSpPr>
      <dsp:spPr>
        <a:xfrm>
          <a:off x="4695031" y="2677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Некоторый метод</a:t>
          </a:r>
        </a:p>
      </dsp:txBody>
      <dsp:txXfrm>
        <a:off x="4750478" y="58124"/>
        <a:ext cx="3044262" cy="1782199"/>
      </dsp:txXfrm>
    </dsp:sp>
    <dsp:sp modelId="{9AEC6E6C-A793-4BC6-8659-CC06A585407D}">
      <dsp:nvSpPr>
        <dsp:cNvPr id="0" name=""/>
        <dsp:cNvSpPr/>
      </dsp:nvSpPr>
      <dsp:spPr>
        <a:xfrm rot="16200000">
          <a:off x="5938162" y="2116631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 rot="-5400000">
        <a:off x="6037866" y="2374091"/>
        <a:ext cx="469486" cy="468225"/>
      </dsp:txXfrm>
    </dsp:sp>
    <dsp:sp modelId="{98C9BC6B-7F81-4CCA-89AD-5A83A94605E9}">
      <dsp:nvSpPr>
        <dsp:cNvPr id="0" name=""/>
        <dsp:cNvSpPr/>
      </dsp:nvSpPr>
      <dsp:spPr>
        <a:xfrm>
          <a:off x="4695031" y="3157833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Синтетические данные</a:t>
          </a:r>
        </a:p>
      </dsp:txBody>
      <dsp:txXfrm>
        <a:off x="4750478" y="3213280"/>
        <a:ext cx="3044262" cy="1782199"/>
      </dsp:txXfrm>
    </dsp:sp>
    <dsp:sp modelId="{AC19DDBB-2596-48C2-A139-784D08EA06C5}">
      <dsp:nvSpPr>
        <dsp:cNvPr id="0" name=""/>
        <dsp:cNvSpPr/>
      </dsp:nvSpPr>
      <dsp:spPr>
        <a:xfrm>
          <a:off x="3748484" y="3713140"/>
          <a:ext cx="668893" cy="782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700" kern="1200"/>
        </a:p>
      </dsp:txBody>
      <dsp:txXfrm rot="10800000">
        <a:off x="3748484" y="3869636"/>
        <a:ext cx="468225" cy="469486"/>
      </dsp:txXfrm>
    </dsp:sp>
    <dsp:sp modelId="{63989C62-AB1A-4974-A745-DA3B2F280AEB}">
      <dsp:nvSpPr>
        <dsp:cNvPr id="0" name=""/>
        <dsp:cNvSpPr/>
      </dsp:nvSpPr>
      <dsp:spPr>
        <a:xfrm>
          <a:off x="277812" y="3157833"/>
          <a:ext cx="3155156" cy="1893093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Третье лицо</a:t>
          </a:r>
        </a:p>
      </dsp:txBody>
      <dsp:txXfrm>
        <a:off x="333259" y="3213280"/>
        <a:ext cx="3044262" cy="1782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5B8-CBDC-4C20-BCA7-D1780078712C}">
      <dsp:nvSpPr>
        <dsp:cNvPr id="0" name=""/>
        <dsp:cNvSpPr/>
      </dsp:nvSpPr>
      <dsp:spPr>
        <a:xfrm>
          <a:off x="539749" y="0"/>
          <a:ext cx="2936875" cy="17621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Генератор</a:t>
          </a:r>
        </a:p>
      </dsp:txBody>
      <dsp:txXfrm>
        <a:off x="591360" y="51611"/>
        <a:ext cx="2833653" cy="1658903"/>
      </dsp:txXfrm>
    </dsp:sp>
    <dsp:sp modelId="{C9301AA2-CF92-4B72-ABF1-C4B6041970AB}">
      <dsp:nvSpPr>
        <dsp:cNvPr id="0" name=""/>
        <dsp:cNvSpPr/>
      </dsp:nvSpPr>
      <dsp:spPr>
        <a:xfrm>
          <a:off x="3735069" y="516889"/>
          <a:ext cx="622617" cy="728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3735069" y="662558"/>
        <a:ext cx="435832" cy="437007"/>
      </dsp:txXfrm>
    </dsp:sp>
    <dsp:sp modelId="{5A308C6A-9A30-433B-BED2-2FF58E6B16E4}">
      <dsp:nvSpPr>
        <dsp:cNvPr id="0" name=""/>
        <dsp:cNvSpPr/>
      </dsp:nvSpPr>
      <dsp:spPr>
        <a:xfrm>
          <a:off x="4651375" y="0"/>
          <a:ext cx="2936875" cy="1762125"/>
        </a:xfrm>
        <a:prstGeom prst="roundRect">
          <a:avLst>
            <a:gd name="adj" fmla="val 1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Фото</a:t>
          </a:r>
        </a:p>
      </dsp:txBody>
      <dsp:txXfrm>
        <a:off x="4702986" y="51611"/>
        <a:ext cx="2833653" cy="1658903"/>
      </dsp:txXfrm>
    </dsp:sp>
    <dsp:sp modelId="{AF553A90-6889-4179-86E6-F2AF80341EF4}">
      <dsp:nvSpPr>
        <dsp:cNvPr id="0" name=""/>
        <dsp:cNvSpPr/>
      </dsp:nvSpPr>
      <dsp:spPr>
        <a:xfrm rot="5400000">
          <a:off x="5808503" y="1967706"/>
          <a:ext cx="622617" cy="728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 rot="-5400000">
        <a:off x="5901309" y="2020570"/>
        <a:ext cx="437007" cy="435832"/>
      </dsp:txXfrm>
    </dsp:sp>
    <dsp:sp modelId="{FC88CA36-B350-4D89-9B90-8498697C7E61}">
      <dsp:nvSpPr>
        <dsp:cNvPr id="0" name=""/>
        <dsp:cNvSpPr/>
      </dsp:nvSpPr>
      <dsp:spPr>
        <a:xfrm>
          <a:off x="4651375" y="2936875"/>
          <a:ext cx="2936875" cy="1762125"/>
        </a:xfrm>
        <a:prstGeom prst="roundRect">
          <a:avLst>
            <a:gd name="adj" fmla="val 1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Дискриминатор</a:t>
          </a:r>
        </a:p>
      </dsp:txBody>
      <dsp:txXfrm>
        <a:off x="4702986" y="2988486"/>
        <a:ext cx="2833653" cy="1658903"/>
      </dsp:txXfrm>
    </dsp:sp>
    <dsp:sp modelId="{82C8E092-6A14-472F-BC6D-BFAB1EEEDEB4}">
      <dsp:nvSpPr>
        <dsp:cNvPr id="0" name=""/>
        <dsp:cNvSpPr/>
      </dsp:nvSpPr>
      <dsp:spPr>
        <a:xfrm rot="10800000">
          <a:off x="3770312" y="3453765"/>
          <a:ext cx="622617" cy="7283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 rot="10800000">
        <a:off x="3957097" y="3599434"/>
        <a:ext cx="435832" cy="437007"/>
      </dsp:txXfrm>
    </dsp:sp>
    <dsp:sp modelId="{BBBDE845-08CA-4ACE-BC7D-5077962AF859}">
      <dsp:nvSpPr>
        <dsp:cNvPr id="0" name=""/>
        <dsp:cNvSpPr/>
      </dsp:nvSpPr>
      <dsp:spPr>
        <a:xfrm>
          <a:off x="539749" y="2936875"/>
          <a:ext cx="2936875" cy="1762125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Плохо </a:t>
          </a:r>
          <a:r>
            <a:rPr lang="en-US" sz="3000" kern="1200" dirty="0"/>
            <a:t>/ </a:t>
          </a:r>
          <a:r>
            <a:rPr lang="ru-RU" sz="3000" kern="1200" dirty="0"/>
            <a:t>хорошо</a:t>
          </a:r>
        </a:p>
      </dsp:txBody>
      <dsp:txXfrm>
        <a:off x="591360" y="2988486"/>
        <a:ext cx="2833653" cy="16589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FC2C-F381-4082-8C5D-1BE7D2591C47}">
      <dsp:nvSpPr>
        <dsp:cNvPr id="0" name=""/>
        <dsp:cNvSpPr/>
      </dsp:nvSpPr>
      <dsp:spPr>
        <a:xfrm>
          <a:off x="0" y="0"/>
          <a:ext cx="5181600" cy="763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Дискриминатор</a:t>
          </a:r>
        </a:p>
      </dsp:txBody>
      <dsp:txXfrm>
        <a:off x="37259" y="37259"/>
        <a:ext cx="5107082" cy="688730"/>
      </dsp:txXfrm>
    </dsp:sp>
    <dsp:sp modelId="{4A6A99BB-25D6-4B06-B9AF-22DB8196A8FF}">
      <dsp:nvSpPr>
        <dsp:cNvPr id="0" name=""/>
        <dsp:cNvSpPr/>
      </dsp:nvSpPr>
      <dsp:spPr>
        <a:xfrm>
          <a:off x="0" y="739260"/>
          <a:ext cx="5181600" cy="279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 (ELU, </a:t>
          </a:r>
          <a:r>
            <a:rPr lang="en-US" sz="2300" kern="1200" dirty="0" err="1"/>
            <a:t>kernel_size</a:t>
          </a:r>
          <a:r>
            <a:rPr lang="en-US" sz="2300" kern="1200" dirty="0"/>
            <a:t>=3)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 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MaxPool2d(2)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Linear() with sigmoid</a:t>
          </a:r>
          <a:endParaRPr lang="ru-RU" sz="2300" kern="1200" dirty="0"/>
        </a:p>
      </dsp:txBody>
      <dsp:txXfrm>
        <a:off x="0" y="739260"/>
        <a:ext cx="5181600" cy="2794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3826C-87EC-432F-91F0-F6D2ABBFB626}">
      <dsp:nvSpPr>
        <dsp:cNvPr id="0" name=""/>
        <dsp:cNvSpPr/>
      </dsp:nvSpPr>
      <dsp:spPr>
        <a:xfrm>
          <a:off x="0" y="3856"/>
          <a:ext cx="5181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Генератор</a:t>
          </a:r>
        </a:p>
      </dsp:txBody>
      <dsp:txXfrm>
        <a:off x="38638" y="42494"/>
        <a:ext cx="5104324" cy="714229"/>
      </dsp:txXfrm>
    </dsp:sp>
    <dsp:sp modelId="{7D31BCA6-8C0B-425F-AB94-893F27F802B6}">
      <dsp:nvSpPr>
        <dsp:cNvPr id="0" name=""/>
        <dsp:cNvSpPr/>
      </dsp:nvSpPr>
      <dsp:spPr>
        <a:xfrm>
          <a:off x="0" y="795361"/>
          <a:ext cx="5181600" cy="3552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Dense (ELU)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(</a:t>
          </a:r>
          <a:r>
            <a:rPr lang="en-US" sz="2600" kern="1200" dirty="0" err="1"/>
            <a:t>kernel_size</a:t>
          </a:r>
          <a:r>
            <a:rPr lang="en-US" sz="2600" kern="1200" dirty="0"/>
            <a:t>=3, ELU)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ConvTranspose2d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</a:t>
          </a:r>
          <a:r>
            <a:rPr lang="ru-RU" sz="2600" kern="1200" dirty="0"/>
            <a:t>и </a:t>
          </a: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</a:t>
          </a:r>
          <a:r>
            <a:rPr lang="ru-RU" sz="2600" kern="1200" dirty="0"/>
            <a:t>и </a:t>
          </a:r>
          <a:r>
            <a:rPr lang="en-US" sz="2600" kern="1200" dirty="0"/>
            <a:t>Dropout</a:t>
          </a:r>
          <a:endParaRPr lang="ru-RU" sz="2600" kern="1200" dirty="0"/>
        </a:p>
      </dsp:txBody>
      <dsp:txXfrm>
        <a:off x="0" y="795361"/>
        <a:ext cx="5181600" cy="3552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FC2C-F381-4082-8C5D-1BE7D2591C47}">
      <dsp:nvSpPr>
        <dsp:cNvPr id="0" name=""/>
        <dsp:cNvSpPr/>
      </dsp:nvSpPr>
      <dsp:spPr>
        <a:xfrm>
          <a:off x="0" y="465991"/>
          <a:ext cx="5181600" cy="1259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Дискриминатор</a:t>
          </a:r>
        </a:p>
      </dsp:txBody>
      <dsp:txXfrm>
        <a:off x="61467" y="527458"/>
        <a:ext cx="5058666" cy="1136222"/>
      </dsp:txXfrm>
    </dsp:sp>
    <dsp:sp modelId="{4A6A99BB-25D6-4B06-B9AF-22DB8196A8FF}">
      <dsp:nvSpPr>
        <dsp:cNvPr id="0" name=""/>
        <dsp:cNvSpPr/>
      </dsp:nvSpPr>
      <dsp:spPr>
        <a:xfrm>
          <a:off x="0" y="1703409"/>
          <a:ext cx="5181600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4000" kern="1200" dirty="0" err="1"/>
            <a:t>Полносвязные</a:t>
          </a:r>
          <a:r>
            <a:rPr lang="ru-RU" sz="4000" kern="1200" dirty="0"/>
            <a:t> слои с </a:t>
          </a:r>
          <a:r>
            <a:rPr lang="en-US" sz="4000" kern="1200" dirty="0" err="1"/>
            <a:t>ReLU</a:t>
          </a:r>
          <a:r>
            <a:rPr lang="en-US" sz="4000" kern="1200" dirty="0"/>
            <a:t> </a:t>
          </a:r>
          <a:r>
            <a:rPr lang="ru-RU" sz="4000" kern="1200" dirty="0"/>
            <a:t>активацией</a:t>
          </a:r>
        </a:p>
      </dsp:txBody>
      <dsp:txXfrm>
        <a:off x="0" y="1703409"/>
        <a:ext cx="5181600" cy="12445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3826C-87EC-432F-91F0-F6D2ABBFB626}">
      <dsp:nvSpPr>
        <dsp:cNvPr id="0" name=""/>
        <dsp:cNvSpPr/>
      </dsp:nvSpPr>
      <dsp:spPr>
        <a:xfrm>
          <a:off x="0" y="504977"/>
          <a:ext cx="5181600" cy="12371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Генератор</a:t>
          </a:r>
          <a:endParaRPr lang="ru-RU" sz="5100" kern="1200" dirty="0"/>
        </a:p>
      </dsp:txBody>
      <dsp:txXfrm>
        <a:off x="60391" y="565368"/>
        <a:ext cx="5060818" cy="1116326"/>
      </dsp:txXfrm>
    </dsp:sp>
    <dsp:sp modelId="{7D31BCA6-8C0B-425F-AB94-893F27F802B6}">
      <dsp:nvSpPr>
        <dsp:cNvPr id="0" name=""/>
        <dsp:cNvSpPr/>
      </dsp:nvSpPr>
      <dsp:spPr>
        <a:xfrm>
          <a:off x="0" y="1715678"/>
          <a:ext cx="5181600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4000" kern="1200" dirty="0" err="1"/>
            <a:t>Полносвязные</a:t>
          </a:r>
          <a:r>
            <a:rPr lang="ru-RU" sz="4000" kern="1200" dirty="0"/>
            <a:t> слои с </a:t>
          </a:r>
          <a:r>
            <a:rPr lang="en-US" sz="4000" kern="1200" dirty="0" err="1"/>
            <a:t>ReLU</a:t>
          </a:r>
          <a:r>
            <a:rPr lang="en-US" sz="4000" kern="1200" dirty="0"/>
            <a:t> </a:t>
          </a:r>
          <a:r>
            <a:rPr lang="ru-RU" sz="4000" kern="1200" dirty="0"/>
            <a:t>активацией</a:t>
          </a:r>
        </a:p>
      </dsp:txBody>
      <dsp:txXfrm>
        <a:off x="0" y="1715678"/>
        <a:ext cx="5181600" cy="12445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43716-B814-455F-B04B-0748FA98901D}">
      <dsp:nvSpPr>
        <dsp:cNvPr id="0" name=""/>
        <dsp:cNvSpPr/>
      </dsp:nvSpPr>
      <dsp:spPr>
        <a:xfrm>
          <a:off x="-4286995" y="-657684"/>
          <a:ext cx="5107718" cy="5107718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9CBBE-46FA-41AC-AAAB-061B7747EDBB}">
      <dsp:nvSpPr>
        <dsp:cNvPr id="0" name=""/>
        <dsp:cNvSpPr/>
      </dsp:nvSpPr>
      <dsp:spPr>
        <a:xfrm>
          <a:off x="429973" y="291555"/>
          <a:ext cx="10034730" cy="583415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8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Слои</a:t>
          </a:r>
        </a:p>
      </dsp:txBody>
      <dsp:txXfrm>
        <a:off x="429973" y="291555"/>
        <a:ext cx="10034730" cy="583415"/>
      </dsp:txXfrm>
    </dsp:sp>
    <dsp:sp modelId="{695A9CBB-F2CC-42AE-98B9-66E89FB90FB3}">
      <dsp:nvSpPr>
        <dsp:cNvPr id="0" name=""/>
        <dsp:cNvSpPr/>
      </dsp:nvSpPr>
      <dsp:spPr>
        <a:xfrm>
          <a:off x="65339" y="218628"/>
          <a:ext cx="729268" cy="7292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C465A-1D30-4DEA-BA0E-6D7D374D9414}">
      <dsp:nvSpPr>
        <dsp:cNvPr id="0" name=""/>
        <dsp:cNvSpPr/>
      </dsp:nvSpPr>
      <dsp:spPr>
        <a:xfrm>
          <a:off x="764459" y="1166830"/>
          <a:ext cx="9700244" cy="583415"/>
        </a:xfrm>
        <a:prstGeom prst="rect">
          <a:avLst/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8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LOSS</a:t>
          </a:r>
          <a:endParaRPr lang="ru-RU" sz="3000" kern="1200" dirty="0"/>
        </a:p>
      </dsp:txBody>
      <dsp:txXfrm>
        <a:off x="764459" y="1166830"/>
        <a:ext cx="9700244" cy="583415"/>
      </dsp:txXfrm>
    </dsp:sp>
    <dsp:sp modelId="{34F0FEDF-79EE-423B-8F73-91DC1D60F705}">
      <dsp:nvSpPr>
        <dsp:cNvPr id="0" name=""/>
        <dsp:cNvSpPr/>
      </dsp:nvSpPr>
      <dsp:spPr>
        <a:xfrm>
          <a:off x="399824" y="1093903"/>
          <a:ext cx="729268" cy="7292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184212"/>
              <a:satOff val="-8053"/>
              <a:lumOff val="219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5A637-8F00-4BAA-8EA0-DD90356CA959}">
      <dsp:nvSpPr>
        <dsp:cNvPr id="0" name=""/>
        <dsp:cNvSpPr/>
      </dsp:nvSpPr>
      <dsp:spPr>
        <a:xfrm>
          <a:off x="764459" y="2042104"/>
          <a:ext cx="9700244" cy="583415"/>
        </a:xfrm>
        <a:prstGeom prst="rect">
          <a:avLst/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8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Оптимизатор</a:t>
          </a:r>
        </a:p>
      </dsp:txBody>
      <dsp:txXfrm>
        <a:off x="764459" y="2042104"/>
        <a:ext cx="9700244" cy="583415"/>
      </dsp:txXfrm>
    </dsp:sp>
    <dsp:sp modelId="{DCAF28FE-DEBB-460B-B0C2-A420988992A7}">
      <dsp:nvSpPr>
        <dsp:cNvPr id="0" name=""/>
        <dsp:cNvSpPr/>
      </dsp:nvSpPr>
      <dsp:spPr>
        <a:xfrm>
          <a:off x="399824" y="1969177"/>
          <a:ext cx="729268" cy="7292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368424"/>
              <a:satOff val="-16105"/>
              <a:lumOff val="439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057D0-F772-4CDB-A444-4A622EBF552E}">
      <dsp:nvSpPr>
        <dsp:cNvPr id="0" name=""/>
        <dsp:cNvSpPr/>
      </dsp:nvSpPr>
      <dsp:spPr>
        <a:xfrm>
          <a:off x="429973" y="2917379"/>
          <a:ext cx="10034730" cy="583415"/>
        </a:xfrm>
        <a:prstGeom prst="rect">
          <a:avLst/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8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Learning rate</a:t>
          </a:r>
          <a:endParaRPr lang="ru-RU" sz="3000" kern="1200" dirty="0"/>
        </a:p>
      </dsp:txBody>
      <dsp:txXfrm>
        <a:off x="429973" y="2917379"/>
        <a:ext cx="10034730" cy="583415"/>
      </dsp:txXfrm>
    </dsp:sp>
    <dsp:sp modelId="{7D83B744-1178-4F8A-BDAD-54FBF87862E4}">
      <dsp:nvSpPr>
        <dsp:cNvPr id="0" name=""/>
        <dsp:cNvSpPr/>
      </dsp:nvSpPr>
      <dsp:spPr>
        <a:xfrm>
          <a:off x="65339" y="2844452"/>
          <a:ext cx="729268" cy="7292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184212"/>
              <a:satOff val="-8053"/>
              <a:lumOff val="219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5416-B7E1-4712-A1FB-57B742E04F6D}">
      <dsp:nvSpPr>
        <dsp:cNvPr id="0" name=""/>
        <dsp:cNvSpPr/>
      </dsp:nvSpPr>
      <dsp:spPr>
        <a:xfrm>
          <a:off x="3106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Запись</a:t>
          </a:r>
          <a:endParaRPr lang="ru-RU" sz="2400" kern="1200" dirty="0"/>
        </a:p>
      </dsp:txBody>
      <dsp:txXfrm>
        <a:off x="760118" y="1418656"/>
        <a:ext cx="2271036" cy="1514024"/>
      </dsp:txXfrm>
    </dsp:sp>
    <dsp:sp modelId="{41D412CD-E4BF-45D8-A41C-D3A582FB3149}">
      <dsp:nvSpPr>
        <dsp:cNvPr id="0" name=""/>
        <dsp:cNvSpPr/>
      </dsp:nvSpPr>
      <dsp:spPr>
        <a:xfrm>
          <a:off x="3409661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Дискриминатор</a:t>
          </a:r>
        </a:p>
      </dsp:txBody>
      <dsp:txXfrm>
        <a:off x="4166673" y="1418656"/>
        <a:ext cx="2271036" cy="1514024"/>
      </dsp:txXfrm>
    </dsp:sp>
    <dsp:sp modelId="{F175B68C-BBD0-4F54-912B-01E7AC09792A}">
      <dsp:nvSpPr>
        <dsp:cNvPr id="0" name=""/>
        <dsp:cNvSpPr/>
      </dsp:nvSpPr>
      <dsp:spPr>
        <a:xfrm>
          <a:off x="6816215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Была ли она в тренировочной выборке?</a:t>
          </a:r>
        </a:p>
      </dsp:txBody>
      <dsp:txXfrm>
        <a:off x="7573227" y="1418656"/>
        <a:ext cx="2271036" cy="1514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1FAF6-A6DA-46C5-95A6-94E259DAF771}" type="datetimeFigureOut">
              <a:rPr lang="ru-RU" smtClean="0"/>
              <a:t>15.11.2019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A732D-0C00-4BB5-AFD3-C3D4EDAA1E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98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318AD-3ACB-4A65-8311-9B5DDC76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B9579-7651-44A0-8853-05FC2F9CE273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A2B10-1DD2-4E5F-942D-8682FBFA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CEDA92-3112-4D8B-83E0-F155A8A1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EE115-E716-432A-9B22-E7D53E79C6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52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B3340B-B4AD-4971-AD6A-E769E208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0A86C-FCCA-40B7-827F-4853C446384A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38F0F-E0F5-440F-ACE0-284F874E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1E93D-0629-4CC4-A8F1-3B16C807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EFE19-1B76-4A5F-AD30-EB8CA663C7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9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1D6394-B30A-41BF-B71D-BF3A439A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282B5-E782-4DDF-9F3F-E20181DED72C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749FB-93A8-4B70-A9E7-1A50F3AA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F82F0-3E3E-45EB-9865-13782D0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99782-989B-4593-999A-87CB9E725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20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56DA-3B92-46FA-9F52-8EE555BE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DF3CC-5CAC-490E-BE36-82F096FA8125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B522C7-4CC3-461B-986C-F4C404BD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7EE86-2CDF-4008-BF73-37B11782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64140-2A61-49FE-8271-C26FE7C89D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74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0281E-123B-4FB5-816B-07A85635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DD014-1934-4D5C-944E-5C548DC72DF4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7D34C-F455-4EA8-BE04-536B00CE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E0657F-7E48-4A8C-B648-962C5F9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D2AA-F67D-46C7-AE1B-9E49E111CC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9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94081DC-159C-45A7-9570-0DAE03A0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EDDDC-6743-4486-8FF2-4843023784FB}" type="datetime1">
              <a:rPr lang="ru-RU" smtClean="0"/>
              <a:t>15.11.2019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23AC382-6396-445F-823A-B118F62C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92CD8D6-F844-4D60-9A93-BAD699BD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60917-C35D-4D8F-87DE-60AE0B86C8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7B36879D-4B35-4605-97CF-D4FB1018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1086-109B-4EC7-9B2C-FEEFB5DD6A0B}" type="datetime1">
              <a:rPr lang="ru-RU" smtClean="0"/>
              <a:t>15.11.2019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3582D77F-7239-4942-A3F6-8256EBC7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A5FDCFB-5F8C-4D61-89C2-25411225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921B-3518-4C59-B789-2C1DEB39E6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6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ADA32444-A8AE-435A-B183-D490C540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A6B5A-F761-4541-B2C5-2B0949D20DD1}" type="datetime1">
              <a:rPr lang="ru-RU" smtClean="0"/>
              <a:t>15.11.2019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2AAFF8D5-B598-45AE-A7E2-3135DC7F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F79A845-145E-4D6D-B61A-45D3902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41246-E9B5-4FDD-81C4-F01F823A6D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C2FD127-2A63-4182-AAD5-119A756E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BB162-98CC-4638-B376-5EA547755C17}" type="datetime1">
              <a:rPr lang="ru-RU" smtClean="0"/>
              <a:t>15.11.2019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5FBA877-1840-474C-ACF3-42852464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009F159-F33F-4F7B-9760-5CB56CE3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CEA6B-13EB-4D46-AF86-27F6709D47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1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135D6B4-D73B-4716-AE6F-CFB3B73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2A3DF-78A2-47CF-A859-3B0C02264642}" type="datetime1">
              <a:rPr lang="ru-RU" smtClean="0"/>
              <a:t>15.11.2019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A8DF837-02D4-42F5-A80C-E585575C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D932EB5-8B3A-4041-9DBB-53DFCFFA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FBC2-71B7-44FB-931E-11650F208C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9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D8B490-D957-4C49-BF33-EADC226D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6E825-50DF-48FC-9D0E-E14BCD2C048B}" type="datetime1">
              <a:rPr lang="ru-RU" smtClean="0"/>
              <a:t>15.11.2019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6E4658C-968E-463D-A77D-7BD19CBD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CF5EC11-B02B-46F0-A23A-46FC74AA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A8F14-88F8-44C8-AE41-083166A18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92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FC713620-6281-4E55-A4CF-C2AE0B1DCE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21C7E45C-C61F-49AA-B83E-12F15FB734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09782-C8A6-47CD-812A-9395DD3CC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AD9E5C-0E64-43B1-A70C-BFACD1EE1F53}" type="datetime1">
              <a:rPr lang="ru-RU" smtClean="0"/>
              <a:t>15.11.2019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32ADF-C8A0-40EA-AB65-633023919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1EFDD-2C95-4E3C-BEBD-F6DAEC991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E9179D-432A-49BA-BBF3-CB1051FA2D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fif"/><Relationship Id="rId13" Type="http://schemas.openxmlformats.org/officeDocument/2006/relationships/hyperlink" Target="https://pixabay.com/ru/%D0%BA%D0%B0%D0%BA-%D0%B1%D0%BE%D0%BB%D1%8C%D1%88%D0%BE%D0%B9-%D0%BF%D0%B0%D0%BB%D0%B5%D1%86-%D0%B2%D0%B2%D0%B5%D1%80%D1%85-%D1%80%D1%83%D0%BA%D0%B0-148087/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hyperlink" Target="http://philosophicaldisquisitions.blogspot.com/2014/01/rule-by-algorithm-big-data-and-threat.html" TargetMode="Externa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.svg"/><Relationship Id="rId10" Type="http://schemas.openxmlformats.org/officeDocument/2006/relationships/image" Target="../media/image11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7663.pdf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openreview.net/pdf?id=S1zk9iRqF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github.com/csinva/gan-pretrained-pytorch/tree/master/mnist_dcgan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hyperlink" Target="https://openreview.net/pdf?id=S1zk9iRqF7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3.svg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S1zk9iRqF7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fi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3.jpe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3.sv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hyperlink" Target="https://pixabay.com/en/usb-flash-drive-memory-stick-data-41998/" TargetMode="Externa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3.xml"/><Relationship Id="rId9" Type="http://schemas.openxmlformats.org/officeDocument/2006/relationships/hyperlink" Target="http://philosophicaldisquisitions.blogspot.com/2014/01/rule-by-algorithm-big-data-and-threat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usb-flash-drive-memory-stick-data-41998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www.pngall.com/tap-pn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image" Target="../media/image30.jp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5.xml"/><Relationship Id="rId12" Type="http://schemas.openxmlformats.org/officeDocument/2006/relationships/hyperlink" Target="https://pixabay.com/ru/%D0%BA%D0%B0%D0%BA-%D0%B1%D0%BE%D0%BB%D1%8C%D1%88%D0%BE%D0%B9-%D0%BF%D0%B0%D0%BB%D0%B5%D1%86-%D0%B2%D0%B2%D0%B5%D1%80%D1%85-%D1%80%D1%83%D0%BA%D0%B0-148087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image" Target="../media/image12.png"/><Relationship Id="rId5" Type="http://schemas.openxmlformats.org/officeDocument/2006/relationships/diagramData" Target="../diagrams/data15.xml"/><Relationship Id="rId10" Type="http://schemas.openxmlformats.org/officeDocument/2006/relationships/image" Target="../media/image9.jfif"/><Relationship Id="rId4" Type="http://schemas.openxmlformats.org/officeDocument/2006/relationships/image" Target="../media/image3.svg"/><Relationship Id="rId9" Type="http://schemas.microsoft.com/office/2007/relationships/diagramDrawing" Target="../diagrams/drawing15.xml"/><Relationship Id="rId14" Type="http://schemas.openxmlformats.org/officeDocument/2006/relationships/hyperlink" Target="https://publicdomainq.net/cat-animal-yawn-0010263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Private-ML/gan" TargetMode="External"/><Relationship Id="rId4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F65E1-D601-4A4C-9AC3-F978CBEBFBAA}"/>
              </a:ext>
            </a:extLst>
          </p:cNvPr>
          <p:cNvSpPr txBox="1">
            <a:spLocks/>
          </p:cNvSpPr>
          <p:nvPr/>
        </p:nvSpPr>
        <p:spPr bwMode="auto">
          <a:xfrm>
            <a:off x="1524000" y="1910928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sz="7200" b="1" dirty="0">
                <a:solidFill>
                  <a:schemeClr val="bg1"/>
                </a:solidFill>
              </a:rPr>
              <a:t>Приватное 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C4B998-8AA0-4DD8-985E-525891D6AABF}"/>
              </a:ext>
            </a:extLst>
          </p:cNvPr>
          <p:cNvSpPr txBox="1">
            <a:spLocks/>
          </p:cNvSpPr>
          <p:nvPr/>
        </p:nvSpPr>
        <p:spPr bwMode="auto">
          <a:xfrm>
            <a:off x="628658" y="4869000"/>
            <a:ext cx="497234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dirty="0">
                <a:solidFill>
                  <a:schemeClr val="bg1"/>
                </a:solidFill>
              </a:rPr>
              <a:t>Денисенко Наталья, ВШЭ, ФКН</a:t>
            </a:r>
          </a:p>
          <a:p>
            <a:pPr marL="0" indent="0" eaLnBrk="1" hangingPunct="1">
              <a:buNone/>
            </a:pPr>
            <a:r>
              <a:rPr lang="ru-RU" dirty="0">
                <a:solidFill>
                  <a:schemeClr val="bg1"/>
                </a:solidFill>
              </a:rPr>
              <a:t>Миронов Алексей, ВШЭ, ФКН</a:t>
            </a:r>
          </a:p>
          <a:p>
            <a:pPr marL="0" indent="0" eaLnBrk="1" hangingPunct="1">
              <a:buNone/>
            </a:pPr>
            <a:r>
              <a:rPr lang="ru-RU" dirty="0">
                <a:solidFill>
                  <a:schemeClr val="bg1"/>
                </a:solidFill>
              </a:rPr>
              <a:t>Сидоренко Артур, МГУ, мехмат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C320F8-825E-455E-B9F1-332C9B1E3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C1F6-9B01-4D1B-9735-CF2F7499D712}"/>
              </a:ext>
            </a:extLst>
          </p:cNvPr>
          <p:cNvSpPr txBox="1"/>
          <p:nvPr/>
        </p:nvSpPr>
        <p:spPr>
          <a:xfrm>
            <a:off x="6366000" y="4599000"/>
            <a:ext cx="5490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Руководители проекта:</a:t>
            </a:r>
          </a:p>
          <a:p>
            <a:r>
              <a:rPr lang="ru-RU" sz="2800" dirty="0">
                <a:solidFill>
                  <a:schemeClr val="bg1"/>
                </a:solidFill>
              </a:rPr>
              <a:t>Деркач Денис, </a:t>
            </a:r>
            <a:r>
              <a:rPr lang="en-US" sz="2800" dirty="0">
                <a:solidFill>
                  <a:schemeClr val="bg1"/>
                </a:solidFill>
              </a:rPr>
              <a:t>PhD</a:t>
            </a:r>
            <a:r>
              <a:rPr lang="ru-RU" sz="2800" dirty="0">
                <a:solidFill>
                  <a:schemeClr val="bg1"/>
                </a:solidFill>
              </a:rPr>
              <a:t>, ВШЭ</a:t>
            </a:r>
          </a:p>
          <a:p>
            <a:r>
              <a:rPr lang="ru-RU" sz="2800" dirty="0">
                <a:solidFill>
                  <a:schemeClr val="bg1"/>
                </a:solidFill>
              </a:rPr>
              <a:t>Казеев Никита, ВШЭ</a:t>
            </a:r>
          </a:p>
          <a:p>
            <a:r>
              <a:rPr lang="ru-RU" sz="2800" dirty="0">
                <a:solidFill>
                  <a:schemeClr val="bg1"/>
                </a:solidFill>
              </a:rPr>
              <a:t>Устюжанин Андрей, к.ф.-м.н., ВШЭ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EF157C-B2A5-4847-85F1-48826A8C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65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FC1AB-DBF7-46ED-BDAB-082E4D16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1" y="365125"/>
            <a:ext cx="5488200" cy="1325563"/>
          </a:xfrm>
        </p:spPr>
        <p:txBody>
          <a:bodyPr/>
          <a:lstStyle/>
          <a:p>
            <a:pPr algn="ctr"/>
            <a:r>
              <a:rPr lang="en-US" sz="6000" dirty="0"/>
              <a:t>GAN</a:t>
            </a:r>
            <a:endParaRPr lang="ru-RU" dirty="0"/>
          </a:p>
        </p:txBody>
      </p:sp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DD172E38-8FDA-4C27-B279-A5F984801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107854"/>
              </p:ext>
            </p:extLst>
          </p:nvPr>
        </p:nvGraphicFramePr>
        <p:xfrm>
          <a:off x="2150533" y="1690688"/>
          <a:ext cx="81280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DFB132-5581-449F-9444-C0FE0CA0B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3" y="1563145"/>
            <a:ext cx="3091859" cy="20535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AD7107-0852-48E6-ACC2-CACA63985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732075" y="3726217"/>
            <a:ext cx="731583" cy="6279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D5EBF1-7613-4CF2-BE40-0032551A0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04604" y="2840032"/>
            <a:ext cx="1587203" cy="8921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5EC782-0B87-4A48-BB1E-4637090C4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27730" y="5773727"/>
            <a:ext cx="1587203" cy="8921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BEEAB74-CE85-4C38-855C-26C9F581D8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150533" y="5386723"/>
            <a:ext cx="1053571" cy="11305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3F49E1-F70E-4B75-890F-1867A93F32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B31318E1-CD57-43A2-BD89-B629D4D5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3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Анализ статей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EE02B-0E9E-4329-B7A3-AC1D077DA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0A6F3D-C02B-4B49-979C-33BFD075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6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927D-2BBB-4320-84A8-B2BA649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72" y="365125"/>
            <a:ext cx="5799628" cy="1325563"/>
          </a:xfrm>
        </p:spPr>
        <p:txBody>
          <a:bodyPr/>
          <a:lstStyle/>
          <a:p>
            <a:pPr algn="ctr"/>
            <a:r>
              <a:rPr lang="ru-RU" sz="6000" dirty="0"/>
              <a:t>Статьи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0D2100-362A-4C1D-B458-D3313F4C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245"/>
            <a:ext cx="10515600" cy="42307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LOGAN: Membership Inference Attacks Against Generative Models</a:t>
            </a:r>
            <a:r>
              <a:rPr lang="ru-RU" sz="3200" dirty="0"/>
              <a:t> (</a:t>
            </a:r>
            <a:r>
              <a:rPr lang="en-GB" sz="3200" dirty="0">
                <a:hlinkClick r:id="rId3"/>
              </a:rPr>
              <a:t>https://arxiv.org/pdf/1705.07663.pdf</a:t>
            </a:r>
            <a:r>
              <a:rPr lang="ru-RU" sz="3200" dirty="0"/>
              <a:t>)</a:t>
            </a:r>
          </a:p>
          <a:p>
            <a:pPr lvl="1"/>
            <a:r>
              <a:rPr lang="ru-RU" sz="2800" dirty="0"/>
              <a:t>Методы проведения атак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PATE-GAN: GENERATING SYNTHETIC DATA WITH DIFFERENTIAL PRIVACY GUARANTEES</a:t>
            </a:r>
            <a:r>
              <a:rPr lang="ru-RU" sz="3200" dirty="0"/>
              <a:t> (</a:t>
            </a:r>
            <a:r>
              <a:rPr lang="en-GB" sz="3200" dirty="0">
                <a:hlinkClick r:id="rId4"/>
              </a:rPr>
              <a:t>https://openreview.net/pdf?id=S1zk9iRqF7</a:t>
            </a:r>
            <a:r>
              <a:rPr lang="ru-RU" sz="3200" dirty="0"/>
              <a:t>)</a:t>
            </a:r>
          </a:p>
          <a:p>
            <a:pPr lvl="1"/>
            <a:r>
              <a:rPr lang="ru-RU" sz="2800" dirty="0"/>
              <a:t>Больше математики</a:t>
            </a:r>
            <a:endParaRPr lang="en-US" sz="2800" dirty="0"/>
          </a:p>
          <a:p>
            <a:pPr lvl="1"/>
            <a:r>
              <a:rPr lang="en-US" sz="2800" dirty="0"/>
              <a:t>PATE-GAN</a:t>
            </a:r>
          </a:p>
          <a:p>
            <a:pPr lvl="1"/>
            <a:r>
              <a:rPr lang="ru-RU" sz="2800" dirty="0"/>
              <a:t>Схема контроля приватности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89670F-564F-45D0-A77E-1CD8D194A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FCA395-52CD-436B-A055-DDD7AFC4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91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Отбор </a:t>
            </a:r>
            <a:r>
              <a:rPr lang="ru-RU" sz="7200" b="1" dirty="0" err="1">
                <a:solidFill>
                  <a:schemeClr val="bg1"/>
                </a:solidFill>
              </a:rPr>
              <a:t>датасетов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DCD33F-DD04-488F-8205-5A736A3F5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653A92-D95B-4A6F-AA83-E86EDD0A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14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B228E-C016-4470-B77C-92EA4BE1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761" y="365125"/>
            <a:ext cx="6106240" cy="1325563"/>
          </a:xfrm>
        </p:spPr>
        <p:txBody>
          <a:bodyPr/>
          <a:lstStyle/>
          <a:p>
            <a:pPr algn="ctr"/>
            <a:r>
              <a:rPr lang="ru-RU" sz="6000" dirty="0"/>
              <a:t>Отбор </a:t>
            </a:r>
            <a:r>
              <a:rPr lang="ru-RU" sz="6000" dirty="0" err="1"/>
              <a:t>датасетов</a:t>
            </a:r>
            <a:endParaRPr lang="ru-RU" sz="60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3A67CF4-61DD-4566-AB16-AB63980FB8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7" y="1825626"/>
            <a:ext cx="5488217" cy="23520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6CAC6-4CA6-4362-9B0F-DC6DD6875CEA}"/>
              </a:ext>
            </a:extLst>
          </p:cNvPr>
          <p:cNvSpPr txBox="1"/>
          <p:nvPr/>
        </p:nvSpPr>
        <p:spPr>
          <a:xfrm>
            <a:off x="2299398" y="4483266"/>
            <a:ext cx="1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MNIST</a:t>
            </a:r>
            <a:endParaRPr lang="ru-RU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4AE60D-E995-4F2C-8A08-0D2C815CF55D}"/>
              </a:ext>
            </a:extLst>
          </p:cNvPr>
          <p:cNvSpPr/>
          <p:nvPr/>
        </p:nvSpPr>
        <p:spPr>
          <a:xfrm>
            <a:off x="6636000" y="4483266"/>
            <a:ext cx="4169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err="1"/>
              <a:t>Kaggle</a:t>
            </a:r>
            <a:r>
              <a:rPr lang="ru-RU" sz="3600" dirty="0"/>
              <a:t> </a:t>
            </a:r>
            <a:r>
              <a:rPr lang="ru-RU" sz="3600" dirty="0" err="1"/>
              <a:t>Credit</a:t>
            </a:r>
            <a:r>
              <a:rPr lang="ru-RU" sz="3600" dirty="0"/>
              <a:t> </a:t>
            </a:r>
            <a:r>
              <a:rPr lang="ru-RU" sz="3600" dirty="0" err="1"/>
              <a:t>Scoring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19BA70-27C9-4B45-A167-0CA65835F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13" y="2424196"/>
            <a:ext cx="3699243" cy="13255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71E981-D72C-4BC8-A8C9-6747BEA2F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243A57-41A1-4905-B92D-EFA7AAF7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45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Обучение </a:t>
            </a:r>
            <a:r>
              <a:rPr lang="en-US" sz="7200" b="1" dirty="0">
                <a:solidFill>
                  <a:schemeClr val="bg1"/>
                </a:solidFill>
              </a:rPr>
              <a:t>GAN </a:t>
            </a:r>
            <a:r>
              <a:rPr lang="ru-RU" sz="7200" b="1" dirty="0">
                <a:solidFill>
                  <a:schemeClr val="bg1"/>
                </a:solidFill>
              </a:rPr>
              <a:t>для </a:t>
            </a:r>
            <a:r>
              <a:rPr lang="en-US" sz="7200" b="1" dirty="0">
                <a:solidFill>
                  <a:schemeClr val="bg1"/>
                </a:solidFill>
              </a:rPr>
              <a:t>MNIST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6C24BC-D38A-40F8-924A-A1C899241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40A976-02D3-4031-8510-43EAC14C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97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365125"/>
            <a:ext cx="6592128" cy="1325563"/>
          </a:xfrm>
        </p:spPr>
        <p:txBody>
          <a:bodyPr/>
          <a:lstStyle/>
          <a:p>
            <a:pPr algn="ctr"/>
            <a:r>
              <a:rPr lang="ru-RU" dirty="0"/>
              <a:t>Структура </a:t>
            </a:r>
            <a:r>
              <a:rPr lang="en-US" dirty="0"/>
              <a:t>Silly GAN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642C9EF-E032-4554-B9C6-178BFCDF94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5794899"/>
              </p:ext>
            </p:extLst>
          </p:nvPr>
        </p:nvGraphicFramePr>
        <p:xfrm>
          <a:off x="6172200" y="1825625"/>
          <a:ext cx="5181600" cy="451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A3E34E8-AC35-4321-A0DD-9F3B74BAD4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173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074773-28D8-4CD9-BBF0-0EF4680EFF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AC1F78-0416-4FC9-B255-91AE588B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063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50" y="365125"/>
            <a:ext cx="8115650" cy="1325563"/>
          </a:xfrm>
        </p:spPr>
        <p:txBody>
          <a:bodyPr/>
          <a:lstStyle/>
          <a:p>
            <a:r>
              <a:rPr lang="ru-RU" dirty="0"/>
              <a:t>Обучение своей </a:t>
            </a:r>
            <a:r>
              <a:rPr lang="en-US" dirty="0"/>
              <a:t>Silly GAN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E8F82FF-63E0-487D-B74A-76EAB34126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5247" y="1825625"/>
            <a:ext cx="4527505" cy="4351338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6EE37ECF-7EA6-4D2D-B667-D31851EB7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Jensen-Shannon GAN </a:t>
            </a:r>
            <a:r>
              <a:rPr lang="ru-RU" dirty="0"/>
              <a:t>со шумом в </a:t>
            </a:r>
            <a:r>
              <a:rPr lang="en-US" dirty="0"/>
              <a:t>losses,</a:t>
            </a:r>
            <a:r>
              <a:rPr lang="ru-RU" dirty="0"/>
              <a:t> регуляризацией градиента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техникой </a:t>
            </a:r>
            <a:r>
              <a:rPr lang="en-US" dirty="0"/>
              <a:t>Dropout</a:t>
            </a:r>
            <a:endParaRPr lang="ru-RU" dirty="0"/>
          </a:p>
          <a:p>
            <a:r>
              <a:rPr lang="ru-RU" dirty="0"/>
              <a:t>Обучение происходило на сервере ШАД </a:t>
            </a:r>
            <a:r>
              <a:rPr lang="en-US" dirty="0" err="1"/>
              <a:t>almaren</a:t>
            </a:r>
            <a:endParaRPr lang="en-US" dirty="0"/>
          </a:p>
          <a:p>
            <a:r>
              <a:rPr lang="ru-RU" dirty="0"/>
              <a:t>Сгенерированные цифры слева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294944-D59E-4F9B-B656-238BAAE4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738421"/>
            <a:ext cx="1437619" cy="1437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F0AAE6-B877-470E-B5BF-071957D1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4738421"/>
            <a:ext cx="1332845" cy="9996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E3FD91-8ABB-401C-BA3F-95B741B5F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80" y="5738055"/>
            <a:ext cx="1778466" cy="10003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D892D-856A-4AC1-9256-1034C73FF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5752100"/>
            <a:ext cx="2371288" cy="7873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7ABAC6-665A-4F58-AF64-A302302F8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3F5B5FA-851E-4B19-8DE3-AB498A4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0B78-C6CF-4CF0-9A83-58536C27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0" y="425987"/>
            <a:ext cx="4725000" cy="1325563"/>
          </a:xfrm>
        </p:spPr>
        <p:txBody>
          <a:bodyPr/>
          <a:lstStyle/>
          <a:p>
            <a:pPr algn="ctr"/>
            <a:r>
              <a:rPr lang="en-US" dirty="0"/>
              <a:t>DCGAN for MNIST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5AB3E-7B00-4F14-A3A0-C230845EF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C89CC25-33E8-4623-BAFD-7804CDBCFE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Использовали </a:t>
            </a:r>
            <a:r>
              <a:rPr lang="ru-RU" dirty="0" err="1"/>
              <a:t>предобученную</a:t>
            </a:r>
            <a:r>
              <a:rPr lang="ru-RU" dirty="0"/>
              <a:t> модель (</a:t>
            </a:r>
            <a:r>
              <a:rPr lang="ru-RU" dirty="0">
                <a:hlinkClick r:id="rId3"/>
              </a:rPr>
              <a:t>ссылка</a:t>
            </a:r>
            <a:r>
              <a:rPr lang="ru-RU" dirty="0"/>
              <a:t>)</a:t>
            </a:r>
          </a:p>
          <a:p>
            <a:r>
              <a:rPr lang="en-US" dirty="0"/>
              <a:t>Jensen-Shannon </a:t>
            </a:r>
            <a:r>
              <a:rPr lang="ru-RU" dirty="0"/>
              <a:t>без шумов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регуляризаций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Dropout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4EAEDD-6FFB-4407-ADAF-AC12FACD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5181600" cy="3614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CA560B-0497-4827-8C56-8E6C3D16B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A20804-EA50-4176-A3CD-D0B0BD471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738421"/>
            <a:ext cx="1437619" cy="14376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3C5F8A-3F08-4D11-A7EE-2B1BF6631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4738421"/>
            <a:ext cx="1332845" cy="999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329791-6B11-4BCF-95EC-D9EB692371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80" y="5738055"/>
            <a:ext cx="1778466" cy="10003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63FD5C-934F-4CB0-9554-6BDBDEB543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5752100"/>
            <a:ext cx="2371288" cy="78734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DC6BA4-B2CD-43A9-B9D9-49CA28B1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8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Обучение </a:t>
            </a:r>
            <a:r>
              <a:rPr lang="en-US" sz="7200" b="1" dirty="0">
                <a:solidFill>
                  <a:schemeClr val="bg1"/>
                </a:solidFill>
              </a:rPr>
              <a:t>GAN </a:t>
            </a:r>
            <a:r>
              <a:rPr lang="ru-RU" sz="7200" b="1" dirty="0">
                <a:solidFill>
                  <a:schemeClr val="bg1"/>
                </a:solidFill>
              </a:rPr>
              <a:t>для </a:t>
            </a:r>
            <a:r>
              <a:rPr lang="en-US" sz="7200" b="1" dirty="0" err="1">
                <a:solidFill>
                  <a:schemeClr val="bg1"/>
                </a:solidFill>
              </a:rPr>
              <a:t>CreditFraud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05092-6AA6-4E07-A7F2-AE4966A8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17DD717-7B1B-47BE-8A32-27163C30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50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CBF5-8107-4A7D-B324-C9F3BBFD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001" y="250923"/>
            <a:ext cx="2430000" cy="1325563"/>
          </a:xfrm>
        </p:spPr>
        <p:txBody>
          <a:bodyPr/>
          <a:lstStyle/>
          <a:p>
            <a:pPr algn="ctr"/>
            <a:r>
              <a:rPr lang="ru-RU" sz="6000" dirty="0"/>
              <a:t>Задача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38443B-AD7E-4AB6-8D04-4A0D32BA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84" y="5205902"/>
            <a:ext cx="2286000" cy="819150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F7384A84-1DE2-43F6-8245-83AA580C0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516" y="4798482"/>
            <a:ext cx="2178652" cy="16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408B5D-AB9C-4341-8E8C-EBB136FB3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4BF9185-DE84-4ABE-906D-CD02466C4EDE}"/>
              </a:ext>
            </a:extLst>
          </p:cNvPr>
          <p:cNvSpPr/>
          <p:nvPr/>
        </p:nvSpPr>
        <p:spPr>
          <a:xfrm>
            <a:off x="4661647" y="2016408"/>
            <a:ext cx="2868706" cy="986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Владелец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BE50208-DFCC-4CE5-BF55-33EB3FD4F42E}"/>
              </a:ext>
            </a:extLst>
          </p:cNvPr>
          <p:cNvSpPr/>
          <p:nvPr/>
        </p:nvSpPr>
        <p:spPr>
          <a:xfrm>
            <a:off x="4661647" y="5124204"/>
            <a:ext cx="2868706" cy="986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Третье лицо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4E3FE67E-AD6F-4BFF-B897-9FE877FF52C8}"/>
              </a:ext>
            </a:extLst>
          </p:cNvPr>
          <p:cNvSpPr/>
          <p:nvPr/>
        </p:nvSpPr>
        <p:spPr>
          <a:xfrm>
            <a:off x="4455459" y="3326462"/>
            <a:ext cx="3281081" cy="1633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Данные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07D2041-488A-4858-BEEC-185882E7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055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000" y="365125"/>
            <a:ext cx="6967800" cy="1325563"/>
          </a:xfrm>
        </p:spPr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GAN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642C9EF-E032-4554-B9C6-178BFCDF94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6772458"/>
              </p:ext>
            </p:extLst>
          </p:nvPr>
        </p:nvGraphicFramePr>
        <p:xfrm>
          <a:off x="6172200" y="1825625"/>
          <a:ext cx="5181600" cy="451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A3E34E8-AC35-4321-A0DD-9F3B74BAD4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807280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7BE3A9-2FD9-49AF-917A-94217E542F58}"/>
              </a:ext>
            </a:extLst>
          </p:cNvPr>
          <p:cNvSpPr txBox="1"/>
          <p:nvPr/>
        </p:nvSpPr>
        <p:spPr>
          <a:xfrm>
            <a:off x="3914523" y="6246181"/>
            <a:ext cx="818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Взято со статьи </a:t>
            </a:r>
            <a:r>
              <a:rPr lang="en-GB" sz="2400" dirty="0">
                <a:hlinkClick r:id="rId13"/>
              </a:rPr>
              <a:t>PATE-GAN</a:t>
            </a:r>
            <a:r>
              <a:rPr lang="ru-RU" sz="2400" dirty="0"/>
              <a:t>, стр.15, там ссылка на репозиторий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0C08A8-D0EC-43D1-BC1F-773D2C9E78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0A5DD6A-9877-4C1E-BCD9-F71E01EB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03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000" y="365125"/>
            <a:ext cx="7687800" cy="1325563"/>
          </a:xfrm>
        </p:spPr>
        <p:txBody>
          <a:bodyPr/>
          <a:lstStyle/>
          <a:p>
            <a:r>
              <a:rPr lang="ru-RU" dirty="0"/>
              <a:t>Результаты обучения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BE3A9-2FD9-49AF-917A-94217E542F58}"/>
              </a:ext>
            </a:extLst>
          </p:cNvPr>
          <p:cNvSpPr txBox="1"/>
          <p:nvPr/>
        </p:nvSpPr>
        <p:spPr>
          <a:xfrm>
            <a:off x="3914523" y="6246181"/>
            <a:ext cx="818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Взято со статьи </a:t>
            </a:r>
            <a:r>
              <a:rPr lang="en-GB" sz="2400" dirty="0">
                <a:hlinkClick r:id="rId3"/>
              </a:rPr>
              <a:t>PATE-GAN</a:t>
            </a:r>
            <a:r>
              <a:rPr lang="ru-RU" sz="2400" dirty="0"/>
              <a:t>, стр.15, там ссылка на репозиторий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2B7801-63F4-4CB9-B853-58DA29B8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6043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/>
              <a:t>В статье было указано, что сеть обучается и переобучается, но у нас </a:t>
            </a:r>
            <a:r>
              <a:rPr lang="en-US" sz="3600" dirty="0"/>
              <a:t>GAN </a:t>
            </a:r>
            <a:r>
              <a:rPr lang="ru-RU" sz="3600" dirty="0"/>
              <a:t>не смогла воспроизвести табличные данные. </a:t>
            </a:r>
          </a:p>
          <a:p>
            <a:pPr marL="0" indent="0">
              <a:buNone/>
            </a:pPr>
            <a:r>
              <a:rPr lang="ru-RU" sz="3600" dirty="0"/>
              <a:t>Далее исследовали только </a:t>
            </a:r>
            <a:r>
              <a:rPr lang="en-US" sz="3600" dirty="0"/>
              <a:t>GAN</a:t>
            </a:r>
            <a:r>
              <a:rPr lang="ru-RU" sz="3600" dirty="0"/>
              <a:t>, обученные на </a:t>
            </a:r>
            <a:r>
              <a:rPr lang="en-US" sz="3600" dirty="0"/>
              <a:t>MNIST</a:t>
            </a:r>
            <a:r>
              <a:rPr lang="ru-RU" sz="3600" dirty="0"/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D2EC0D-97D7-4DF4-8DB0-BADE98022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693DE79-C057-4FB1-BA54-52E0B3D2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85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Атаки на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EE51A9-67F6-4644-BD3C-851DFFD47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B118F2-A8DA-447F-8D7D-AEF20FD1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63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67EC7-0F9D-4E09-AEDB-E65A3A09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17" y="324000"/>
            <a:ext cx="6508183" cy="1325563"/>
          </a:xfrm>
        </p:spPr>
        <p:txBody>
          <a:bodyPr/>
          <a:lstStyle/>
          <a:p>
            <a:pPr algn="ctr"/>
            <a:r>
              <a:rPr lang="ru-RU" dirty="0"/>
              <a:t>Нейросеть как массовый </a:t>
            </a:r>
            <a:br>
              <a:rPr lang="ru-RU" dirty="0"/>
            </a:br>
            <a:r>
              <a:rPr lang="ru-RU" dirty="0"/>
              <a:t>подгон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373B6-9329-4D38-A096-6DB321F04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927856"/>
              </p:ext>
            </p:extLst>
          </p:nvPr>
        </p:nvGraphicFramePr>
        <p:xfrm>
          <a:off x="838200" y="2384612"/>
          <a:ext cx="10515600" cy="379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F0BBEA-97B6-4A8A-A5C4-ACEF05D2B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6347C6-6ABC-4665-BFF7-DEFD7DFF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40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681037"/>
            <a:ext cx="8073705" cy="114458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6833535"/>
              </p:ext>
            </p:extLst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ED222-A34C-46DA-9C57-74419B686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5CC7CB-4ABB-4005-BD96-FC146E79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958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681037"/>
            <a:ext cx="8073705" cy="1144588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47699619"/>
              </p:ext>
            </p:extLst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F54600-0E84-44DD-9D22-EF7F7226F1DD}"/>
              </a:ext>
            </a:extLst>
          </p:cNvPr>
          <p:cNvSpPr txBox="1"/>
          <p:nvPr/>
        </p:nvSpPr>
        <p:spPr>
          <a:xfrm>
            <a:off x="2523951" y="1732137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C651E-BB73-4133-A6D8-C6034FEB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82" y="1429594"/>
            <a:ext cx="1696374" cy="1281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3A18AB-8B96-4F1F-8E6D-1B09BD34C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6E0792-2AD7-41E4-98BC-5716F5D2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9072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B6771-BA4A-4120-A270-F3685BE7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000" y="365126"/>
            <a:ext cx="6652799" cy="1045546"/>
          </a:xfrm>
        </p:spPr>
        <p:txBody>
          <a:bodyPr/>
          <a:lstStyle/>
          <a:p>
            <a:r>
              <a:rPr lang="ru-RU" dirty="0"/>
              <a:t>Атака на </a:t>
            </a:r>
            <a:r>
              <a:rPr lang="en-US" dirty="0"/>
              <a:t>GAN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88D4345-EA64-488D-93A9-9B124F333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237414"/>
              </p:ext>
            </p:extLst>
          </p:nvPr>
        </p:nvGraphicFramePr>
        <p:xfrm>
          <a:off x="838200" y="2835275"/>
          <a:ext cx="10515600" cy="334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BFC357-8503-44E9-8044-92A24826C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C246F2-B940-4C23-9D45-BBC6687CF947}"/>
              </a:ext>
            </a:extLst>
          </p:cNvPr>
          <p:cNvSpPr txBox="1"/>
          <p:nvPr/>
        </p:nvSpPr>
        <p:spPr>
          <a:xfrm>
            <a:off x="2523951" y="1732137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86D95B-C0A3-4097-9C5F-8C8909239C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82" y="1429594"/>
            <a:ext cx="1696374" cy="128132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4F1502-272B-4858-BB16-DE5DF15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372208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4A489B6-AD66-4D72-8C30-4ED44F4336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1119" y="1690689"/>
          <a:ext cx="10682681" cy="435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4A0B1-5528-4518-95F4-43B7A0470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15" y="1753299"/>
            <a:ext cx="3214729" cy="20804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43C732-3242-4D3A-BA9B-06B97E281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1" y="1753299"/>
            <a:ext cx="3214729" cy="20804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6C8D7F-5C51-4F8D-B2C8-6268CF4E72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" y="1750736"/>
            <a:ext cx="3200575" cy="2083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33C6B5-8128-4B41-91EC-477DEF4A1B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907409F-5D22-446E-99DE-196C4C85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000" y="365126"/>
            <a:ext cx="6652799" cy="1045546"/>
          </a:xfrm>
        </p:spPr>
        <p:txBody>
          <a:bodyPr/>
          <a:lstStyle/>
          <a:p>
            <a:r>
              <a:rPr lang="ru-RU" dirty="0"/>
              <a:t>Атака на </a:t>
            </a:r>
            <a:r>
              <a:rPr lang="en-US" dirty="0"/>
              <a:t>GAN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3448BC-A9C6-45BD-B7CB-0090A17C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98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Атаки на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r>
              <a:rPr lang="ru-RU" sz="7200" b="1" dirty="0">
                <a:solidFill>
                  <a:schemeClr val="bg1"/>
                </a:solidFill>
              </a:rPr>
              <a:t>. </a:t>
            </a:r>
            <a:r>
              <a:rPr lang="en-US" sz="7200" b="1" dirty="0">
                <a:solidFill>
                  <a:schemeClr val="bg1"/>
                </a:solidFill>
              </a:rPr>
              <a:t>White-box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CBF7F7-9CDB-4841-A6A0-0FDBAFFFE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99DCA5-4406-4215-9803-F53B050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582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00" y="365125"/>
            <a:ext cx="7012799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получил</a:t>
            </a:r>
            <a:r>
              <a:rPr lang="ru-RU" sz="3200" dirty="0"/>
              <a:t> дискриминатор, и он хочет узнать, является ли данный элемент частью тренировочной выборки. 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EE1E949-4E0E-49FB-9B38-020AE6BE6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290388"/>
              </p:ext>
            </p:extLst>
          </p:nvPr>
        </p:nvGraphicFramePr>
        <p:xfrm>
          <a:off x="1075266" y="3608388"/>
          <a:ext cx="10041467" cy="2884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EF2A65-22F6-48BD-A029-817B7FB2C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9884" y="5493738"/>
            <a:ext cx="1846182" cy="9991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1EFF3-A3A3-4DC5-9DA7-56150E7D9A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749969">
            <a:off x="5181432" y="4317745"/>
            <a:ext cx="3149936" cy="17816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669E00-FF89-4477-AECB-7FD5E608C3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F03A0A-C20E-4867-8554-D97E617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44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2FB3F-2AD8-4D5A-8812-D5527EDC635E}"/>
              </a:ext>
            </a:extLst>
          </p:cNvPr>
          <p:cNvSpPr txBox="1">
            <a:spLocks/>
          </p:cNvSpPr>
          <p:nvPr/>
        </p:nvSpPr>
        <p:spPr bwMode="auto">
          <a:xfrm>
            <a:off x="2193364" y="81721"/>
            <a:ext cx="827504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Основная идея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FC88F5-BD64-4060-92B2-F7AE482F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A79378A1-666C-4863-95AA-C571963BB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100285"/>
              </p:ext>
            </p:extLst>
          </p:nvPr>
        </p:nvGraphicFramePr>
        <p:xfrm>
          <a:off x="2193364" y="1571344"/>
          <a:ext cx="8128000" cy="5053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6800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получил</a:t>
            </a:r>
            <a:r>
              <a:rPr lang="ru-RU" sz="3200" dirty="0"/>
              <a:t> дискриминатор, и он хочет узнать, является ли данный элемент частью тренировочной выборки. </a:t>
            </a:r>
          </a:p>
          <a:p>
            <a:r>
              <a:rPr lang="ru-RU" sz="3200" b="1" dirty="0"/>
              <a:t>Идея</a:t>
            </a:r>
            <a:r>
              <a:rPr lang="ru-RU" sz="3200" dirty="0"/>
              <a:t>: переобученный дискриминатор сохраняет в себе информацию о тренировочной выборке.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A45B26-1630-41EC-8915-FD6A47AF3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15D28D-ABFC-45F6-8E4C-578AAA01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00" y="365125"/>
            <a:ext cx="7012799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8340C83-F3C6-4392-855D-329D2971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30289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6AB8A-4A61-469C-B12A-D3E543F4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6" y="2540794"/>
            <a:ext cx="10515600" cy="292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22C65-775E-4A18-B305-1248F8123E32}"/>
              </a:ext>
            </a:extLst>
          </p:cNvPr>
          <p:cNvSpPr txBox="1"/>
          <p:nvPr/>
        </p:nvSpPr>
        <p:spPr>
          <a:xfrm>
            <a:off x="1684867" y="5613399"/>
            <a:ext cx="281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Дискриминатор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9A1523-E10B-43FA-8CCB-16A9116A8B5E}"/>
              </a:ext>
            </a:extLst>
          </p:cNvPr>
          <p:cNvCxnSpPr/>
          <p:nvPr/>
        </p:nvCxnSpPr>
        <p:spPr>
          <a:xfrm flipV="1">
            <a:off x="3175000" y="4817534"/>
            <a:ext cx="0" cy="863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3C002-926F-4867-8B53-8A42B0917F61}"/>
              </a:ext>
            </a:extLst>
          </p:cNvPr>
          <p:cNvSpPr txBox="1"/>
          <p:nvPr/>
        </p:nvSpPr>
        <p:spPr>
          <a:xfrm>
            <a:off x="4227899" y="1570732"/>
            <a:ext cx="339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Отклик дискриминатора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331C7F9-1F6F-4447-A383-FC6638D98AFB}"/>
              </a:ext>
            </a:extLst>
          </p:cNvPr>
          <p:cNvCxnSpPr/>
          <p:nvPr/>
        </p:nvCxnSpPr>
        <p:spPr>
          <a:xfrm>
            <a:off x="5508802" y="2108200"/>
            <a:ext cx="0" cy="432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E51AD9-CDCC-496A-BD4A-2687B9C0E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010997-399C-432C-B6C0-08773EFF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00" y="365125"/>
            <a:ext cx="7012799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7B47463-FC33-402B-9B6E-895D8319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192401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3FF76CB-1FB9-4E69-B15F-2561A613B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56983"/>
              </p:ext>
            </p:extLst>
          </p:nvPr>
        </p:nvGraphicFramePr>
        <p:xfrm>
          <a:off x="285227" y="1690688"/>
          <a:ext cx="11333526" cy="470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E59E86-DDFF-41EB-A554-155C8A39C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557" y="503807"/>
            <a:ext cx="1818314" cy="66969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7F62B32-A389-4F61-B9DC-7F0CFF14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000" y="365125"/>
            <a:ext cx="7012799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0E51A9-FBA9-4078-ABFA-3047D96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116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Атаки на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r>
              <a:rPr lang="ru-RU" sz="7200" b="1" dirty="0">
                <a:solidFill>
                  <a:schemeClr val="bg1"/>
                </a:solidFill>
              </a:rPr>
              <a:t>. </a:t>
            </a:r>
            <a:r>
              <a:rPr lang="en-US" sz="7200" b="1" dirty="0">
                <a:solidFill>
                  <a:schemeClr val="bg1"/>
                </a:solidFill>
              </a:rPr>
              <a:t>Black-box + leakage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05DF93-F936-424E-97E3-17746F5CE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07AB12-2638-40F4-A3C3-BB283710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99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00" y="365125"/>
            <a:ext cx="732780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8B29E8-8882-4B08-87B7-C0EFB5AEC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26000" y="2991740"/>
            <a:ext cx="3181529" cy="31792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8F7998-F105-43BF-A381-EAE6B5B13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8BBF0E6-8920-4B2D-8F7D-8AC1B8661D0C}"/>
              </a:ext>
            </a:extLst>
          </p:cNvPr>
          <p:cNvGrpSpPr/>
          <p:nvPr/>
        </p:nvGrpSpPr>
        <p:grpSpPr>
          <a:xfrm>
            <a:off x="6913481" y="3429000"/>
            <a:ext cx="3292425" cy="2138082"/>
            <a:chOff x="5930692" y="187550"/>
            <a:chExt cx="4182310" cy="2509386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6550D336-4637-4984-A6C1-5624ABF4D83F}"/>
                </a:ext>
              </a:extLst>
            </p:cNvPr>
            <p:cNvSpPr/>
            <p:nvPr/>
          </p:nvSpPr>
          <p:spPr>
            <a:xfrm>
              <a:off x="5930692" y="187550"/>
              <a:ext cx="4182310" cy="2509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Прямоугольник: скругленные углы 4">
              <a:extLst>
                <a:ext uri="{FF2B5EF4-FFF2-40B4-BE49-F238E27FC236}">
                  <a16:creationId xmlns:a16="http://schemas.microsoft.com/office/drawing/2014/main" id="{BD504C23-A8C5-4DB8-A1A5-3E1E1E5BFE30}"/>
                </a:ext>
              </a:extLst>
            </p:cNvPr>
            <p:cNvSpPr txBox="1"/>
            <p:nvPr/>
          </p:nvSpPr>
          <p:spPr>
            <a:xfrm>
              <a:off x="6004188" y="203055"/>
              <a:ext cx="4035315" cy="16964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/>
                <a:t>    </a:t>
              </a:r>
              <a:r>
                <a:rPr lang="ru-RU" sz="4200" kern="1200" dirty="0"/>
                <a:t>Преступник</a:t>
              </a: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B683F4-5254-4832-81F0-8E004FAF2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749969">
            <a:off x="4132759" y="3696504"/>
            <a:ext cx="3149936" cy="1781683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72B928C-5E75-4B26-A618-514952E8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95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</a:t>
            </a:r>
            <a:endParaRPr lang="en-US" sz="3200" dirty="0"/>
          </a:p>
          <a:p>
            <a:r>
              <a:rPr lang="ru-RU" sz="3200" b="1" dirty="0"/>
              <a:t>Идея</a:t>
            </a:r>
            <a:r>
              <a:rPr lang="ru-RU" sz="3200" dirty="0"/>
              <a:t>. Создать</a:t>
            </a:r>
            <a:r>
              <a:rPr lang="en-US" sz="3200" dirty="0"/>
              <a:t> </a:t>
            </a:r>
            <a:r>
              <a:rPr lang="ru-RU" sz="3200" dirty="0"/>
              <a:t>свой классификатор.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318C1541-0AC7-4ABA-9361-72157AF27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686013"/>
              </p:ext>
            </p:extLst>
          </p:nvPr>
        </p:nvGraphicFramePr>
        <p:xfrm>
          <a:off x="3098800" y="3467630"/>
          <a:ext cx="5858933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521819-054C-4051-916D-65F0C3BDA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B551765-0D2F-4893-A880-71BCF92F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00" y="365125"/>
            <a:ext cx="732780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3EA0E4-07B1-4FC9-8C8A-D361E69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07813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B22C65-775E-4A18-B305-1248F8123E32}"/>
              </a:ext>
            </a:extLst>
          </p:cNvPr>
          <p:cNvSpPr txBox="1"/>
          <p:nvPr/>
        </p:nvSpPr>
        <p:spPr>
          <a:xfrm>
            <a:off x="1336238" y="5031502"/>
            <a:ext cx="3293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Обученный преступником классификатор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D451C5-BA4B-49D2-A9E9-22C3EB35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4838720-9849-4A4E-A3E7-9DC9A52D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00" y="365125"/>
            <a:ext cx="732780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646BBA-4D3F-4B5F-8EE0-31541F21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007" y="1762909"/>
            <a:ext cx="5618121" cy="437737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9A1523-E10B-43FA-8CCB-16A9116A8B5E}"/>
              </a:ext>
            </a:extLst>
          </p:cNvPr>
          <p:cNvCxnSpPr>
            <a:cxnSpLocks/>
          </p:cNvCxnSpPr>
          <p:nvPr/>
        </p:nvCxnSpPr>
        <p:spPr>
          <a:xfrm flipV="1">
            <a:off x="3840416" y="5724000"/>
            <a:ext cx="3150000" cy="232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6D509B3-C152-4480-ACC8-67EED292C601}"/>
              </a:ext>
            </a:extLst>
          </p:cNvPr>
          <p:cNvCxnSpPr>
            <a:cxnSpLocks/>
          </p:cNvCxnSpPr>
          <p:nvPr/>
        </p:nvCxnSpPr>
        <p:spPr>
          <a:xfrm>
            <a:off x="4629771" y="2383186"/>
            <a:ext cx="2276229" cy="9108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1E8BCD-C41C-4286-9EF9-4449E34AF77D}"/>
              </a:ext>
            </a:extLst>
          </p:cNvPr>
          <p:cNvSpPr txBox="1"/>
          <p:nvPr/>
        </p:nvSpPr>
        <p:spPr>
          <a:xfrm>
            <a:off x="2451000" y="1713939"/>
            <a:ext cx="22429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Генератор </a:t>
            </a:r>
          </a:p>
          <a:p>
            <a:r>
              <a:rPr lang="ru-RU" sz="2800" dirty="0"/>
              <a:t>изначальной </a:t>
            </a:r>
          </a:p>
          <a:p>
            <a:r>
              <a:rPr lang="ru-RU" sz="2800" dirty="0"/>
              <a:t>модели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BA6CAE4-A4CE-4E60-8F0E-C06353B7D36E}"/>
              </a:ext>
            </a:extLst>
          </p:cNvPr>
          <p:cNvSpPr/>
          <p:nvPr/>
        </p:nvSpPr>
        <p:spPr>
          <a:xfrm>
            <a:off x="4102884" y="3040688"/>
            <a:ext cx="1903116" cy="2407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9389139-A3EA-4BDB-8924-5023A3EA7A14}"/>
              </a:ext>
            </a:extLst>
          </p:cNvPr>
          <p:cNvSpPr/>
          <p:nvPr/>
        </p:nvSpPr>
        <p:spPr>
          <a:xfrm>
            <a:off x="5494155" y="4913069"/>
            <a:ext cx="1575000" cy="6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A8B8A-DD17-4496-A213-69490EECEA8C}"/>
              </a:ext>
            </a:extLst>
          </p:cNvPr>
          <p:cNvSpPr txBox="1"/>
          <p:nvPr/>
        </p:nvSpPr>
        <p:spPr>
          <a:xfrm>
            <a:off x="9291000" y="2382337"/>
            <a:ext cx="241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Утечка данных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D04A8A3-9517-43F6-89B5-12A92F7B9EC6}"/>
              </a:ext>
            </a:extLst>
          </p:cNvPr>
          <p:cNvCxnSpPr>
            <a:cxnSpLocks/>
          </p:cNvCxnSpPr>
          <p:nvPr/>
        </p:nvCxnSpPr>
        <p:spPr>
          <a:xfrm flipH="1">
            <a:off x="9611088" y="2837278"/>
            <a:ext cx="776892" cy="5233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79607E9B-F8CF-4569-B064-00D4111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76649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6">
            <a:extLst>
              <a:ext uri="{FF2B5EF4-FFF2-40B4-BE49-F238E27FC236}">
                <a16:creationId xmlns:a16="http://schemas.microsoft.com/office/drawing/2014/main" id="{50578381-7C19-489E-9691-F887EDBB7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158989"/>
              </p:ext>
            </p:extLst>
          </p:nvPr>
        </p:nvGraphicFramePr>
        <p:xfrm>
          <a:off x="360727" y="1690688"/>
          <a:ext cx="11258025" cy="462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A6A123-0C39-4752-87F3-8C006074E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557" y="503807"/>
            <a:ext cx="1818314" cy="66969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7AEBD08-BF43-4419-84CE-778A3009E29C}"/>
              </a:ext>
            </a:extLst>
          </p:cNvPr>
          <p:cNvSpPr txBox="1">
            <a:spLocks/>
          </p:cNvSpPr>
          <p:nvPr/>
        </p:nvSpPr>
        <p:spPr>
          <a:xfrm>
            <a:off x="4026000" y="365125"/>
            <a:ext cx="73278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/>
              <a:t>Black-box attack</a:t>
            </a:r>
            <a:r>
              <a:rPr lang="ru-RU"/>
              <a:t> </a:t>
            </a:r>
            <a:r>
              <a:rPr lang="en-US"/>
              <a:t>with </a:t>
            </a:r>
            <a:br>
              <a:rPr lang="en-US"/>
            </a:br>
            <a:r>
              <a:rPr lang="en-US"/>
              <a:t>a 20% leakage</a:t>
            </a:r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CF497EB-FF00-46E3-AE45-EB2A522D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59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Атаки на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r>
              <a:rPr lang="ru-RU" sz="7200" b="1" dirty="0">
                <a:solidFill>
                  <a:schemeClr val="bg1"/>
                </a:solidFill>
              </a:rPr>
              <a:t>. </a:t>
            </a:r>
            <a:r>
              <a:rPr lang="en-US" sz="7200" b="1" dirty="0">
                <a:solidFill>
                  <a:schemeClr val="bg1"/>
                </a:solidFill>
              </a:rPr>
              <a:t>Black-box</a:t>
            </a:r>
            <a:r>
              <a:rPr lang="ru-RU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without any leakage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69C791-FC76-4941-A35F-361075C71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E6634F-8B6F-4C6A-A90F-4640D6F0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322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1" y="365125"/>
            <a:ext cx="7777798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генератору, но не к обучающей выборке.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D20B31-AE02-450D-A46C-41F10D08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B73624-5CF3-4203-B5A0-60B353DF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44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2FB3F-2AD8-4D5A-8812-D5527EDC635E}"/>
              </a:ext>
            </a:extLst>
          </p:cNvPr>
          <p:cNvSpPr txBox="1">
            <a:spLocks/>
          </p:cNvSpPr>
          <p:nvPr/>
        </p:nvSpPr>
        <p:spPr bwMode="auto">
          <a:xfrm>
            <a:off x="2193364" y="81721"/>
            <a:ext cx="827504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Основная проблема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FC88F5-BD64-4060-92B2-F7AE482F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A79378A1-666C-4863-95AA-C571963BB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729823"/>
              </p:ext>
            </p:extLst>
          </p:nvPr>
        </p:nvGraphicFramePr>
        <p:xfrm>
          <a:off x="2193364" y="1571344"/>
          <a:ext cx="8128000" cy="5053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BECBF2-7405-455F-9E56-759D5B871DAA}"/>
              </a:ext>
            </a:extLst>
          </p:cNvPr>
          <p:cNvSpPr txBox="1"/>
          <p:nvPr/>
        </p:nvSpPr>
        <p:spPr>
          <a:xfrm>
            <a:off x="5710517" y="3070665"/>
            <a:ext cx="7709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1987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генератору, но не к обучающей выборке. </a:t>
            </a:r>
          </a:p>
          <a:p>
            <a:r>
              <a:rPr lang="ru-RU" sz="3200" b="1" dirty="0"/>
              <a:t>Идея. </a:t>
            </a:r>
            <a:r>
              <a:rPr lang="ru-RU" sz="3200" dirty="0"/>
              <a:t>Обучить доморощенный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4D5AD-2E89-4720-BDF5-B2860E14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4285EA4A-0A08-4EE4-8BC7-AEBDFE58C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665939"/>
              </p:ext>
            </p:extLst>
          </p:nvPr>
        </p:nvGraphicFramePr>
        <p:xfrm>
          <a:off x="1174601" y="3531719"/>
          <a:ext cx="5168651" cy="296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3FEC7-61F0-438F-99AE-61C7F7A65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57" y="3455045"/>
            <a:ext cx="1860253" cy="12355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AE88E9-2F4F-40F2-90A9-E1307E788A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85557" y="5918615"/>
            <a:ext cx="685801" cy="735881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7B828ED-CA8F-4C78-80B7-3EE8F93C67E9}"/>
              </a:ext>
            </a:extLst>
          </p:cNvPr>
          <p:cNvGrpSpPr/>
          <p:nvPr/>
        </p:nvGrpSpPr>
        <p:grpSpPr>
          <a:xfrm>
            <a:off x="9336000" y="5363641"/>
            <a:ext cx="1849912" cy="1109947"/>
            <a:chOff x="2954308" y="1850326"/>
            <a:chExt cx="1849912" cy="1109947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9331144F-6FFB-46C4-A84A-BB8C942C201E}"/>
                </a:ext>
              </a:extLst>
            </p:cNvPr>
            <p:cNvSpPr/>
            <p:nvPr/>
          </p:nvSpPr>
          <p:spPr>
            <a:xfrm>
              <a:off x="2954308" y="1850326"/>
              <a:ext cx="1849912" cy="11099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0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0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Прямоугольник: скругленные углы 4">
              <a:extLst>
                <a:ext uri="{FF2B5EF4-FFF2-40B4-BE49-F238E27FC236}">
                  <a16:creationId xmlns:a16="http://schemas.microsoft.com/office/drawing/2014/main" id="{359D3934-1DF0-4884-A171-BDBACDC19A44}"/>
                </a:ext>
              </a:extLst>
            </p:cNvPr>
            <p:cNvSpPr txBox="1"/>
            <p:nvPr/>
          </p:nvSpPr>
          <p:spPr>
            <a:xfrm>
              <a:off x="2986817" y="1882835"/>
              <a:ext cx="1784894" cy="10449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900" kern="1200" dirty="0"/>
                <a:t>Атакуемый Генератор 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21EBA5-3FA1-4243-88C6-9229A17DB178}"/>
              </a:ext>
            </a:extLst>
          </p:cNvPr>
          <p:cNvGrpSpPr/>
          <p:nvPr/>
        </p:nvGrpSpPr>
        <p:grpSpPr>
          <a:xfrm>
            <a:off x="6190364" y="5762973"/>
            <a:ext cx="392181" cy="458778"/>
            <a:chOff x="2399334" y="2175911"/>
            <a:chExt cx="392181" cy="458778"/>
          </a:xfrm>
        </p:grpSpPr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8CD49E04-6D1D-4D9D-9E08-541F43730060}"/>
                </a:ext>
              </a:extLst>
            </p:cNvPr>
            <p:cNvSpPr/>
            <p:nvPr/>
          </p:nvSpPr>
          <p:spPr>
            <a:xfrm rot="10800000">
              <a:off x="2399334" y="2175911"/>
              <a:ext cx="392181" cy="4587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Стрелка: вправо 4">
              <a:extLst>
                <a:ext uri="{FF2B5EF4-FFF2-40B4-BE49-F238E27FC236}">
                  <a16:creationId xmlns:a16="http://schemas.microsoft.com/office/drawing/2014/main" id="{1672D783-86B0-4470-B820-0FCC4750C472}"/>
                </a:ext>
              </a:extLst>
            </p:cNvPr>
            <p:cNvSpPr txBox="1"/>
            <p:nvPr/>
          </p:nvSpPr>
          <p:spPr>
            <a:xfrm rot="21600000">
              <a:off x="2516988" y="2267667"/>
              <a:ext cx="274527" cy="2752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600" kern="1200"/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08C57E0-462D-4EDA-84FF-6CCEEF735C4B}"/>
              </a:ext>
            </a:extLst>
          </p:cNvPr>
          <p:cNvSpPr txBox="1">
            <a:spLocks/>
          </p:cNvSpPr>
          <p:nvPr/>
        </p:nvSpPr>
        <p:spPr bwMode="auto">
          <a:xfrm>
            <a:off x="3576001" y="365125"/>
            <a:ext cx="777779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74529B7-9F2C-4EF7-BF46-ABB0DF415F5F}"/>
              </a:ext>
            </a:extLst>
          </p:cNvPr>
          <p:cNvGrpSpPr/>
          <p:nvPr/>
        </p:nvGrpSpPr>
        <p:grpSpPr>
          <a:xfrm rot="10800000">
            <a:off x="2271000" y="4815972"/>
            <a:ext cx="458778" cy="392181"/>
            <a:chOff x="3649875" y="1273153"/>
            <a:chExt cx="458778" cy="392181"/>
          </a:xfrm>
        </p:grpSpPr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33B30867-876E-4755-A377-766ABEE6B244}"/>
                </a:ext>
              </a:extLst>
            </p:cNvPr>
            <p:cNvSpPr/>
            <p:nvPr/>
          </p:nvSpPr>
          <p:spPr>
            <a:xfrm rot="5400000">
              <a:off x="3683173" y="1239855"/>
              <a:ext cx="392181" cy="4587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Стрелка: вправо 4">
              <a:extLst>
                <a:ext uri="{FF2B5EF4-FFF2-40B4-BE49-F238E27FC236}">
                  <a16:creationId xmlns:a16="http://schemas.microsoft.com/office/drawing/2014/main" id="{D884F81B-9CED-4189-BF79-21AE9600F073}"/>
                </a:ext>
              </a:extLst>
            </p:cNvPr>
            <p:cNvSpPr txBox="1"/>
            <p:nvPr/>
          </p:nvSpPr>
          <p:spPr>
            <a:xfrm>
              <a:off x="3741631" y="1273153"/>
              <a:ext cx="275266" cy="27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600" kern="1200"/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933921F-DCA4-408C-A727-4E1293927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760944" y="5319496"/>
            <a:ext cx="1731139" cy="1154092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637AB1D-D27D-43A8-A45A-2D5FD6F52088}"/>
              </a:ext>
            </a:extLst>
          </p:cNvPr>
          <p:cNvGrpSpPr/>
          <p:nvPr/>
        </p:nvGrpSpPr>
        <p:grpSpPr>
          <a:xfrm>
            <a:off x="8728718" y="5718185"/>
            <a:ext cx="392181" cy="458778"/>
            <a:chOff x="2399334" y="2175911"/>
            <a:chExt cx="392181" cy="458778"/>
          </a:xfrm>
        </p:grpSpPr>
        <p:sp>
          <p:nvSpPr>
            <p:cNvPr id="26" name="Стрелка: вправо 25">
              <a:extLst>
                <a:ext uri="{FF2B5EF4-FFF2-40B4-BE49-F238E27FC236}">
                  <a16:creationId xmlns:a16="http://schemas.microsoft.com/office/drawing/2014/main" id="{7E0724EF-F569-4FF8-9F0A-65744D18DFF7}"/>
                </a:ext>
              </a:extLst>
            </p:cNvPr>
            <p:cNvSpPr/>
            <p:nvPr/>
          </p:nvSpPr>
          <p:spPr>
            <a:xfrm rot="10800000">
              <a:off x="2399334" y="2175911"/>
              <a:ext cx="392181" cy="4587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Стрелка: вправо 4">
              <a:extLst>
                <a:ext uri="{FF2B5EF4-FFF2-40B4-BE49-F238E27FC236}">
                  <a16:creationId xmlns:a16="http://schemas.microsoft.com/office/drawing/2014/main" id="{5B23648B-E1B7-4403-B2A5-EC6DAE5DE179}"/>
                </a:ext>
              </a:extLst>
            </p:cNvPr>
            <p:cNvSpPr txBox="1"/>
            <p:nvPr/>
          </p:nvSpPr>
          <p:spPr>
            <a:xfrm rot="21600000">
              <a:off x="2516988" y="2267667"/>
              <a:ext cx="274527" cy="2752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600" kern="1200"/>
            </a:p>
          </p:txBody>
        </p:sp>
      </p:grp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E0454F67-BF46-4FCC-BA62-05A35DA8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471581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генератору, но не к обучающей выборке.</a:t>
            </a:r>
          </a:p>
          <a:p>
            <a:r>
              <a:rPr lang="ru-RU" sz="3200" b="1" dirty="0"/>
              <a:t>Идея. </a:t>
            </a:r>
            <a:r>
              <a:rPr lang="ru-RU" sz="3200" dirty="0"/>
              <a:t>Обучить доморощенный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Метод. </a:t>
            </a:r>
            <a:r>
              <a:rPr lang="ru-RU" sz="3200" dirty="0"/>
              <a:t>Обучается </a:t>
            </a:r>
            <a:r>
              <a:rPr lang="en-US" sz="3200" dirty="0"/>
              <a:t>GAN</a:t>
            </a:r>
            <a:r>
              <a:rPr lang="ru-RU" sz="3200" dirty="0"/>
              <a:t> на синтетической выборке, как если бы это были настоящие данные.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878479-02AC-4460-B3C4-94F0BE46B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C93B02-6C1C-44C6-AB4F-F5AC9D8F67AD}"/>
              </a:ext>
            </a:extLst>
          </p:cNvPr>
          <p:cNvSpPr txBox="1">
            <a:spLocks/>
          </p:cNvSpPr>
          <p:nvPr/>
        </p:nvSpPr>
        <p:spPr bwMode="auto">
          <a:xfrm>
            <a:off x="3576001" y="365125"/>
            <a:ext cx="777779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/>
              <a:t>Black-box attack</a:t>
            </a:r>
            <a:r>
              <a:rPr lang="ru-RU"/>
              <a:t> </a:t>
            </a:r>
            <a:r>
              <a:rPr lang="en-US"/>
              <a:t>without </a:t>
            </a:r>
            <a:br>
              <a:rPr lang="en-US"/>
            </a:br>
            <a:r>
              <a:rPr lang="en-US"/>
              <a:t>any leakage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C7F91C3-B1AA-49D3-8C66-0E378FF4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640855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F6AB8A-4A61-469C-B12A-D3E543F4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6" y="2540794"/>
            <a:ext cx="10515600" cy="292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22C65-775E-4A18-B305-1248F8123E32}"/>
              </a:ext>
            </a:extLst>
          </p:cNvPr>
          <p:cNvSpPr txBox="1"/>
          <p:nvPr/>
        </p:nvSpPr>
        <p:spPr>
          <a:xfrm>
            <a:off x="1202267" y="5287268"/>
            <a:ext cx="3293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Обученный преступником дискриминатор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9A1523-E10B-43FA-8CCB-16A9116A8B5E}"/>
              </a:ext>
            </a:extLst>
          </p:cNvPr>
          <p:cNvCxnSpPr/>
          <p:nvPr/>
        </p:nvCxnSpPr>
        <p:spPr>
          <a:xfrm flipV="1">
            <a:off x="3175000" y="4817534"/>
            <a:ext cx="0" cy="863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3C002-926F-4867-8B53-8A42B0917F61}"/>
              </a:ext>
            </a:extLst>
          </p:cNvPr>
          <p:cNvSpPr txBox="1"/>
          <p:nvPr/>
        </p:nvSpPr>
        <p:spPr>
          <a:xfrm>
            <a:off x="4227899" y="1570732"/>
            <a:ext cx="339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Отклик дискриминатора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331C7F9-1F6F-4447-A383-FC6638D98AFB}"/>
              </a:ext>
            </a:extLst>
          </p:cNvPr>
          <p:cNvCxnSpPr/>
          <p:nvPr/>
        </p:nvCxnSpPr>
        <p:spPr>
          <a:xfrm>
            <a:off x="5508802" y="2108200"/>
            <a:ext cx="0" cy="432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A1B34B-6F37-47E1-923D-ED3070CD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05EE1D1-11A0-4E0B-AAEE-950E96D4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1" y="365125"/>
            <a:ext cx="7777798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DB3302-3159-4DDE-B437-46F1305E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735784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6">
            <a:extLst>
              <a:ext uri="{FF2B5EF4-FFF2-40B4-BE49-F238E27FC236}">
                <a16:creationId xmlns:a16="http://schemas.microsoft.com/office/drawing/2014/main" id="{C8CD5E5F-F07F-44D1-9048-488ACC180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224347"/>
              </p:ext>
            </p:extLst>
          </p:nvPr>
        </p:nvGraphicFramePr>
        <p:xfrm>
          <a:off x="360727" y="1690688"/>
          <a:ext cx="11258025" cy="462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B1B62D-535D-4431-92EB-0D12CEF7A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9557" y="503807"/>
            <a:ext cx="1818314" cy="6696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76BD6-F6EE-4496-B8B6-8AF66B319AC5}"/>
              </a:ext>
            </a:extLst>
          </p:cNvPr>
          <p:cNvSpPr txBox="1">
            <a:spLocks/>
          </p:cNvSpPr>
          <p:nvPr/>
        </p:nvSpPr>
        <p:spPr bwMode="auto">
          <a:xfrm>
            <a:off x="3576001" y="365125"/>
            <a:ext cx="777779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803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Сравнение результатов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B05B6E-0BAA-4FF4-9633-C0719EA74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FB4E0C-29CE-43E1-9C31-B59E1F73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93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B5C55-E180-4629-B237-0E663B6F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316" y="365125"/>
            <a:ext cx="8090483" cy="1325563"/>
          </a:xfrm>
        </p:spPr>
        <p:txBody>
          <a:bodyPr/>
          <a:lstStyle/>
          <a:p>
            <a:r>
              <a:rPr lang="ru-RU" dirty="0"/>
              <a:t>Сравнение качества атак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4A489B6-AD66-4D72-8C30-4ED44F433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973606"/>
              </p:ext>
            </p:extLst>
          </p:nvPr>
        </p:nvGraphicFramePr>
        <p:xfrm>
          <a:off x="671118" y="1690689"/>
          <a:ext cx="10914077" cy="435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55CE3-490D-43B0-BCBD-E11DC4A31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4497BD-D252-4B31-8872-E228DA6B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5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22C64-ADB9-4956-8E9D-F1746BB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40" y="365125"/>
            <a:ext cx="8031760" cy="1325563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DCGAN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/>
              <a:t>Silly GAN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BBCA3-2E73-4E03-9AD0-B2DEE6864231}"/>
              </a:ext>
            </a:extLst>
          </p:cNvPr>
          <p:cNvSpPr txBox="1"/>
          <p:nvPr/>
        </p:nvSpPr>
        <p:spPr>
          <a:xfrm>
            <a:off x="7470780" y="6062795"/>
            <a:ext cx="436401" cy="5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0B60C1F3-4F1C-44C4-BB1C-B04072343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272719"/>
              </p:ext>
            </p:extLst>
          </p:nvPr>
        </p:nvGraphicFramePr>
        <p:xfrm>
          <a:off x="1988191" y="2097248"/>
          <a:ext cx="8255699" cy="423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761706-6292-45B7-B3D2-D63C4613C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822D86-D14A-4BC3-9D23-7D4594DB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304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22C64-ADB9-4956-8E9D-F1746BB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40" y="365125"/>
            <a:ext cx="8031760" cy="1325563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DCGAN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/>
              <a:t>Silly GAN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BBCA3-2E73-4E03-9AD0-B2DEE6864231}"/>
              </a:ext>
            </a:extLst>
          </p:cNvPr>
          <p:cNvSpPr txBox="1"/>
          <p:nvPr/>
        </p:nvSpPr>
        <p:spPr>
          <a:xfrm>
            <a:off x="7470780" y="6062795"/>
            <a:ext cx="436401" cy="5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761706-6292-45B7-B3D2-D63C4613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2801CFF1-D640-4336-8BDF-74C1D24404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66000" y="1854000"/>
            <a:ext cx="4527505" cy="43513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AF5B51-F13E-43DC-A718-1F2B5D6E0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80" y="1796096"/>
            <a:ext cx="4487420" cy="4409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71508-E611-4B3A-A175-DE37B06C7DCE}"/>
              </a:ext>
            </a:extLst>
          </p:cNvPr>
          <p:cNvSpPr txBox="1"/>
          <p:nvPr/>
        </p:nvSpPr>
        <p:spPr>
          <a:xfrm>
            <a:off x="2361000" y="6205338"/>
            <a:ext cx="222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Silly GAN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9FADB-C824-41A9-9F46-CEFB627FFFF4}"/>
              </a:ext>
            </a:extLst>
          </p:cNvPr>
          <p:cNvSpPr txBox="1"/>
          <p:nvPr/>
        </p:nvSpPr>
        <p:spPr>
          <a:xfrm>
            <a:off x="8535434" y="6205338"/>
            <a:ext cx="222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DCGAN</a:t>
            </a:r>
            <a:endParaRPr lang="ru-RU" sz="2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82645F-D023-493D-A827-EE6D425C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976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1" y="365125"/>
            <a:ext cx="570735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ru-RU" dirty="0"/>
              <a:t>Как противостоять </a:t>
            </a:r>
            <a:endParaRPr lang="en-US" dirty="0"/>
          </a:p>
          <a:p>
            <a:pPr algn="ctr" eaLnBrk="1" hangingPunct="1"/>
            <a:r>
              <a:rPr lang="ru-RU" dirty="0"/>
              <a:t>атакам?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998942-86FD-4A1C-A6EA-458F1F69B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1ACF616-9930-4558-8125-27BCE9CB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482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Баланс генератора и дискриминатора</a:t>
            </a:r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7689D8-F1D2-415B-B35F-8303AF6BC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E88F60-ED6B-48A1-8098-10EA81EC15C5}"/>
              </a:ext>
            </a:extLst>
          </p:cNvPr>
          <p:cNvSpPr txBox="1">
            <a:spLocks/>
          </p:cNvSpPr>
          <p:nvPr/>
        </p:nvSpPr>
        <p:spPr>
          <a:xfrm>
            <a:off x="3313651" y="365125"/>
            <a:ext cx="570735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ru-RU" dirty="0"/>
              <a:t>Как противостоять </a:t>
            </a:r>
            <a:endParaRPr lang="en-US" dirty="0"/>
          </a:p>
          <a:p>
            <a:pPr algn="ctr" eaLnBrk="1" hangingPunct="1"/>
            <a:r>
              <a:rPr lang="ru-RU" dirty="0"/>
              <a:t>атакам?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BAED328-3FF5-4BC5-8608-3292DDDF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12538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DD8072-3318-4B76-B429-3A1009E8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69" y="286639"/>
            <a:ext cx="7805257" cy="13255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0FC1911-4B41-4D05-A42A-19F3BA460C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62" y="1682209"/>
            <a:ext cx="3456413" cy="4889152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CC38A856-57D0-492D-BCEB-29017ECAE5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3600" dirty="0"/>
              <a:t>Массовая обеспокоенность сохранением приватности данных</a:t>
            </a:r>
          </a:p>
          <a:p>
            <a:endParaRPr lang="ru-RU" sz="3600" dirty="0"/>
          </a:p>
          <a:p>
            <a:r>
              <a:rPr lang="ru-RU" sz="3600" dirty="0"/>
              <a:t>Утечки частных сведений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021A1B-05DF-4032-BF4F-F6FF50AD0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76976F6F-289A-4BA8-B105-3CDCFA25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4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Баланс генератора и дискриминатора</a:t>
            </a:r>
          </a:p>
          <a:p>
            <a:pPr eaLnBrk="1" hangingPunct="1"/>
            <a:r>
              <a:rPr lang="ru-RU" sz="3600" dirty="0"/>
              <a:t>Имитирование атак во время обучения, перед выпуском модели</a:t>
            </a:r>
            <a:endParaRPr lang="en-US" sz="3600" dirty="0"/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96A27C-C701-408B-9830-BBC9A811A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DBBF03-15C4-4199-9C0E-7DC4F73F9A68}"/>
              </a:ext>
            </a:extLst>
          </p:cNvPr>
          <p:cNvSpPr txBox="1">
            <a:spLocks/>
          </p:cNvSpPr>
          <p:nvPr/>
        </p:nvSpPr>
        <p:spPr>
          <a:xfrm>
            <a:off x="3313651" y="365125"/>
            <a:ext cx="570735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ru-RU" dirty="0"/>
              <a:t>Как противостоять </a:t>
            </a:r>
            <a:endParaRPr lang="en-US" dirty="0"/>
          </a:p>
          <a:p>
            <a:pPr algn="ctr" eaLnBrk="1" hangingPunct="1"/>
            <a:r>
              <a:rPr lang="ru-RU" dirty="0"/>
              <a:t>атакам?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D30F0B-251A-44AB-B675-23B31BA0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320679"/>
      </p:ext>
    </p:extLst>
  </p:cSld>
  <p:clrMapOvr>
    <a:masterClrMapping/>
  </p:clrMapOvr>
  <p:transition spd="slow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Заключение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19D7B8-66DA-4523-9125-306567EB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AFA359-50C8-4E77-915B-D1F256A5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077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B5C94-76F4-4047-831D-2B90A5785E58}"/>
              </a:ext>
            </a:extLst>
          </p:cNvPr>
          <p:cNvSpPr txBox="1">
            <a:spLocks/>
          </p:cNvSpPr>
          <p:nvPr/>
        </p:nvSpPr>
        <p:spPr>
          <a:xfrm>
            <a:off x="3801000" y="680587"/>
            <a:ext cx="5445000" cy="100965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Что же мы сделали?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2CFC7-DE69-4F39-B61C-2A1A72F51B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200"/>
              <a:t>Научились делать </a:t>
            </a:r>
            <a:r>
              <a:rPr lang="en-US" sz="3200"/>
              <a:t>GAN </a:t>
            </a:r>
            <a:r>
              <a:rPr lang="ru-RU" sz="3200"/>
              <a:t>с нуля</a:t>
            </a:r>
          </a:p>
          <a:p>
            <a:pPr eaLnBrk="1" hangingPunct="1"/>
            <a:r>
              <a:rPr lang="ru-RU" sz="3200"/>
              <a:t>Проанализировали статьи по атакам на </a:t>
            </a:r>
            <a:r>
              <a:rPr lang="en-US" sz="3200"/>
              <a:t>GAN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AF1CF2-84F4-44F3-8DF4-79BCDA4B6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B15510-719F-4B3E-AEFA-B0AE3A2E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646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C81F723-D930-4024-8C9B-00BF44C2FD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200"/>
              <a:t>Научились делать </a:t>
            </a:r>
            <a:r>
              <a:rPr lang="en-US" sz="3200"/>
              <a:t>GAN </a:t>
            </a:r>
            <a:r>
              <a:rPr lang="ru-RU" sz="3200"/>
              <a:t>с нуля</a:t>
            </a:r>
          </a:p>
          <a:p>
            <a:pPr eaLnBrk="1" hangingPunct="1"/>
            <a:r>
              <a:rPr lang="ru-RU" sz="3200"/>
              <a:t>Проанализировали статьи по атакам на </a:t>
            </a:r>
            <a:r>
              <a:rPr lang="en-US" sz="3200"/>
              <a:t>GAN</a:t>
            </a:r>
            <a:endParaRPr lang="ru-RU" sz="3200"/>
          </a:p>
          <a:p>
            <a:pPr eaLnBrk="1" hangingPunct="1"/>
            <a:r>
              <a:rPr lang="ru-RU" sz="3200"/>
              <a:t>Сделали несколько атак на </a:t>
            </a:r>
            <a:r>
              <a:rPr lang="en-US" sz="3200"/>
              <a:t>GAN</a:t>
            </a:r>
            <a:endParaRPr lang="ru-RU" sz="3200"/>
          </a:p>
          <a:p>
            <a:pPr eaLnBrk="1" hangingPunct="1"/>
            <a:r>
              <a:rPr lang="ru-RU" sz="3200"/>
              <a:t>Сравнили</a:t>
            </a:r>
            <a:r>
              <a:rPr lang="en-US" sz="3200"/>
              <a:t> </a:t>
            </a:r>
            <a:r>
              <a:rPr lang="ru-RU" sz="3200"/>
              <a:t>качество разных типов атак на </a:t>
            </a:r>
            <a:r>
              <a:rPr lang="en-US" sz="3200"/>
              <a:t>GAN</a:t>
            </a:r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2DEC8C-B178-4372-A47E-D16EDDB2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1C332C7-BABE-40B2-A004-79E09A2A8651}"/>
              </a:ext>
            </a:extLst>
          </p:cNvPr>
          <p:cNvSpPr txBox="1">
            <a:spLocks/>
          </p:cNvSpPr>
          <p:nvPr/>
        </p:nvSpPr>
        <p:spPr>
          <a:xfrm>
            <a:off x="3801000" y="680587"/>
            <a:ext cx="5445000" cy="100965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Что же мы сделали?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174153-BAF0-41AB-B1C9-AB32114F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424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E67B-4DC6-48DE-AB4F-7E0B6AA5E2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200"/>
              <a:t>Научились делать </a:t>
            </a:r>
            <a:r>
              <a:rPr lang="en-US" sz="3200"/>
              <a:t>GAN </a:t>
            </a:r>
            <a:r>
              <a:rPr lang="ru-RU" sz="3200"/>
              <a:t>с нуля</a:t>
            </a:r>
          </a:p>
          <a:p>
            <a:pPr eaLnBrk="1" hangingPunct="1"/>
            <a:r>
              <a:rPr lang="ru-RU" sz="3200"/>
              <a:t>Проанализировали статьи по атакам на </a:t>
            </a:r>
            <a:r>
              <a:rPr lang="en-US" sz="3200"/>
              <a:t>GAN</a:t>
            </a:r>
            <a:endParaRPr lang="ru-RU" sz="3200"/>
          </a:p>
          <a:p>
            <a:pPr eaLnBrk="1" hangingPunct="1"/>
            <a:r>
              <a:rPr lang="ru-RU" sz="3200"/>
              <a:t>Сделали несколько атак на </a:t>
            </a:r>
            <a:r>
              <a:rPr lang="en-US" sz="3200"/>
              <a:t>GAN</a:t>
            </a:r>
            <a:endParaRPr lang="ru-RU" sz="3200"/>
          </a:p>
          <a:p>
            <a:pPr eaLnBrk="1" hangingPunct="1"/>
            <a:r>
              <a:rPr lang="ru-RU" sz="3200"/>
              <a:t>Сравнили</a:t>
            </a:r>
            <a:r>
              <a:rPr lang="en-US" sz="3200"/>
              <a:t> </a:t>
            </a:r>
            <a:r>
              <a:rPr lang="ru-RU" sz="3200"/>
              <a:t>качество разных типов атак на </a:t>
            </a:r>
            <a:r>
              <a:rPr lang="en-US" sz="3200"/>
              <a:t>GAN</a:t>
            </a:r>
          </a:p>
          <a:p>
            <a:pPr eaLnBrk="1" hangingPunct="1"/>
            <a:r>
              <a:rPr lang="ru-RU" sz="3200"/>
              <a:t>Поняли, что даже </a:t>
            </a:r>
            <a:r>
              <a:rPr lang="en-US" sz="3200"/>
              <a:t>GAN </a:t>
            </a:r>
            <a:r>
              <a:rPr lang="ru-RU" sz="3200"/>
              <a:t>со страшными названиями </a:t>
            </a:r>
            <a:r>
              <a:rPr lang="ru-RU" sz="3200" b="1"/>
              <a:t>легко</a:t>
            </a:r>
            <a:r>
              <a:rPr lang="ru-RU" sz="3200"/>
              <a:t> поддаются атакам</a:t>
            </a:r>
          </a:p>
          <a:p>
            <a:pPr eaLnBrk="1" hangingPunct="1"/>
            <a:r>
              <a:rPr lang="ru-RU" sz="3200"/>
              <a:t>Разработали рекомендации по созданию устойчивых к атакам сетей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A2874C-1EF2-4FF8-A1D8-F44FC1522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DBB8D32-B98A-4DDE-83CE-27DC814C855A}"/>
              </a:ext>
            </a:extLst>
          </p:cNvPr>
          <p:cNvSpPr txBox="1">
            <a:spLocks/>
          </p:cNvSpPr>
          <p:nvPr/>
        </p:nvSpPr>
        <p:spPr>
          <a:xfrm>
            <a:off x="3801000" y="680587"/>
            <a:ext cx="5445000" cy="100965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Что же мы сделали?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EE0325-20E0-4485-979B-447437A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028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A5D3E-9FCA-4B4F-89F2-A061DD2B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001" y="365125"/>
            <a:ext cx="6030000" cy="1325563"/>
          </a:xfrm>
        </p:spPr>
        <p:txBody>
          <a:bodyPr/>
          <a:lstStyle/>
          <a:p>
            <a:pPr algn="ctr"/>
            <a:r>
              <a:rPr lang="ru-RU" dirty="0"/>
              <a:t>Перспективы и планы на </a:t>
            </a:r>
            <a:br>
              <a:rPr lang="ru-RU" dirty="0"/>
            </a:br>
            <a:r>
              <a:rPr lang="ru-RU" dirty="0"/>
              <a:t>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56B8A-BD19-4494-87A2-2530B802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/>
              <a:t>Экстенсивное исследование связи переобучения и уязвимости к атакам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ru-RU" sz="3200" dirty="0"/>
          </a:p>
          <a:p>
            <a:pPr marL="457200" lvl="1" indent="0">
              <a:buNone/>
            </a:pPr>
            <a:endParaRPr lang="ru-RU" sz="3200" dirty="0"/>
          </a:p>
          <a:p>
            <a:endParaRPr lang="ru-RU" sz="3600" dirty="0"/>
          </a:p>
          <a:p>
            <a:endParaRPr lang="ru-RU" sz="3600" dirty="0"/>
          </a:p>
          <a:p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5F60E-4AAA-4387-B8FE-D4B289887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EBC6C9-8905-4856-B25E-7B6C1B95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53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4F56B8A-BD19-4494-87A2-2530B802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/>
              <a:t>Экстенсивное исследование связи переобучения и уязвимости к атакам</a:t>
            </a:r>
          </a:p>
          <a:p>
            <a:r>
              <a:rPr lang="ru-RU" sz="3600" dirty="0"/>
              <a:t>Математическая теория дифференциальной приватности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/>
              <a:t>Работает ли она на практике?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/>
              <a:t>Зачем нужны сложные методы, когда и простые, но грамотно составленные нейросети работают?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ru-RU" sz="3200" dirty="0"/>
          </a:p>
          <a:p>
            <a:pPr marL="457200" lvl="1" indent="0">
              <a:buNone/>
            </a:pPr>
            <a:endParaRPr lang="ru-RU" sz="3200" dirty="0"/>
          </a:p>
          <a:p>
            <a:endParaRPr lang="ru-RU" sz="3600" dirty="0"/>
          </a:p>
          <a:p>
            <a:endParaRPr lang="ru-RU" sz="3600" dirty="0"/>
          </a:p>
          <a:p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5F60E-4AAA-4387-B8FE-D4B289887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2EA52D-087C-4B68-80E3-65449AD0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001" y="365125"/>
            <a:ext cx="6030000" cy="1325563"/>
          </a:xfrm>
        </p:spPr>
        <p:txBody>
          <a:bodyPr/>
          <a:lstStyle/>
          <a:p>
            <a:pPr algn="ctr"/>
            <a:r>
              <a:rPr lang="ru-RU" dirty="0"/>
              <a:t>Перспективы и планы на </a:t>
            </a:r>
            <a:br>
              <a:rPr lang="ru-RU" dirty="0"/>
            </a:br>
            <a:r>
              <a:rPr lang="ru-RU" dirty="0"/>
              <a:t>будущее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D0AF7B-6542-436D-A5CE-6D907E4E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19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4F56B8A-BD19-4494-87A2-2530B802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/>
              <a:t>Экстенсивное исследование связи переобучения и уязвимости к атакам</a:t>
            </a:r>
          </a:p>
          <a:p>
            <a:r>
              <a:rPr lang="ru-RU" sz="3600" dirty="0"/>
              <a:t>Математическая теория дифференциальной приватности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/>
              <a:t>Работает ли она на практике?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3200" dirty="0"/>
              <a:t>Зачем нужны сложные методы, когда и простые, но грамотно составленные нейросети работают?</a:t>
            </a:r>
          </a:p>
          <a:p>
            <a:r>
              <a:rPr lang="ru-RU" sz="3600" dirty="0"/>
              <a:t>Ведёт ли сохранение приватности к ухудшению качества?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ru-RU" sz="3200" dirty="0"/>
          </a:p>
          <a:p>
            <a:pPr marL="457200" lvl="1" indent="0">
              <a:buNone/>
            </a:pPr>
            <a:endParaRPr lang="ru-RU" sz="3200" dirty="0"/>
          </a:p>
          <a:p>
            <a:endParaRPr lang="ru-RU" sz="3600" dirty="0"/>
          </a:p>
          <a:p>
            <a:endParaRPr lang="ru-RU" sz="3600" dirty="0"/>
          </a:p>
          <a:p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5F60E-4AAA-4387-B8FE-D4B289887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0CF552-48D6-4B35-A037-D5A8EC29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001" y="365125"/>
            <a:ext cx="6030000" cy="1325563"/>
          </a:xfrm>
        </p:spPr>
        <p:txBody>
          <a:bodyPr/>
          <a:lstStyle/>
          <a:p>
            <a:pPr algn="ctr"/>
            <a:r>
              <a:rPr lang="ru-RU" dirty="0"/>
              <a:t>Перспективы и планы на </a:t>
            </a:r>
            <a:br>
              <a:rPr lang="ru-RU" dirty="0"/>
            </a:br>
            <a:r>
              <a:rPr lang="ru-RU" dirty="0"/>
              <a:t>будущее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39407B-3799-4F62-B92E-EA5C97A8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78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20783-114B-48CE-9A7E-EA8579DD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sz="7200" b="1" i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F24AE-5225-4D69-967B-F11BB757623A}"/>
              </a:ext>
            </a:extLst>
          </p:cNvPr>
          <p:cNvSpPr txBox="1"/>
          <p:nvPr/>
        </p:nvSpPr>
        <p:spPr>
          <a:xfrm>
            <a:off x="3763933" y="4091781"/>
            <a:ext cx="466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i="1" dirty="0">
                <a:solidFill>
                  <a:schemeClr val="bg1"/>
                </a:solidFill>
              </a:rPr>
              <a:t>Задавайте вопросы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4C7274-9DF5-480B-BB66-D79E4A30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D13863C-8D07-4320-9862-6E7E738808A6}"/>
              </a:ext>
            </a:extLst>
          </p:cNvPr>
          <p:cNvSpPr/>
          <p:nvPr/>
        </p:nvSpPr>
        <p:spPr>
          <a:xfrm>
            <a:off x="3936000" y="5925939"/>
            <a:ext cx="8031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Ссылка на наш репозиторий в </a:t>
            </a:r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https://github.com/Private-ML/gan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DDC60B-5F03-4397-84A2-EF056F0C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C41246-E9B5-4FDD-81C4-F01F823A6D00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73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8C896-B3D6-401A-9EB8-D4BA88D32E6A}"/>
              </a:ext>
            </a:extLst>
          </p:cNvPr>
          <p:cNvSpPr txBox="1">
            <a:spLocks/>
          </p:cNvSpPr>
          <p:nvPr/>
        </p:nvSpPr>
        <p:spPr>
          <a:xfrm>
            <a:off x="3981000" y="714593"/>
            <a:ext cx="52200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Differential privacy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dirty="0"/>
                  <a:t>Two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are said to be </a:t>
                </a:r>
                <a:r>
                  <a:rPr lang="en-US" dirty="0" err="1"/>
                  <a:t>neighbouring</a:t>
                </a:r>
                <a:r>
                  <a:rPr lang="en-US" dirty="0"/>
                  <a:t> if there is such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eaLnBrk="1" hangingPunct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/>
                  <a:t> be a probability space,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be a measurable space representing datasets, and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be a measurable space of outcomes.</a:t>
                </a:r>
              </a:p>
              <a:p>
                <a:pPr eaLnBrk="1" hangingPunct="1"/>
                <a:r>
                  <a:rPr lang="en-US" dirty="0"/>
                  <a:t>Let M be a </a:t>
                </a:r>
                <a:r>
                  <a:rPr lang="en-US" i="1" dirty="0" err="1"/>
                  <a:t>randomised</a:t>
                </a:r>
                <a:r>
                  <a:rPr lang="en-US" i="1" dirty="0"/>
                  <a:t> algorithm</a:t>
                </a:r>
                <a:r>
                  <a:rPr lang="en-US" dirty="0"/>
                  <a:t>, i.e. a measurable mapping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/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US" dirty="0"/>
                  <a:t>The algorithm is said to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dirty="0"/>
                  <a:t>-private, if for all </a:t>
                </a:r>
                <a:r>
                  <a:rPr lang="en-US" dirty="0" err="1"/>
                  <a:t>neighbouring</a:t>
                </a:r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and for all sets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  <a:blipFill>
                <a:blip r:embed="rId5"/>
                <a:stretch>
                  <a:fillRect l="-118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778443-ACDD-47E5-A4B0-D7BFB5924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9557" y="503807"/>
            <a:ext cx="1818314" cy="66969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26F1C4-AA0C-415E-8BDD-7B56BC50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1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DD8072-3318-4B76-B429-3A1009E8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69" y="286639"/>
            <a:ext cx="7805257" cy="13255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31BD7BC-E0E3-43F1-924C-6CC42C55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3335854"/>
            <a:ext cx="5181600" cy="3031090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/>
              <a:t>Облачные сервисы для </a:t>
            </a:r>
            <a:r>
              <a:rPr lang="en-US" sz="3600" dirty="0"/>
              <a:t>ML??</a:t>
            </a:r>
          </a:p>
          <a:p>
            <a:pPr marL="0" indent="0">
              <a:buNone/>
            </a:pPr>
            <a:r>
              <a:rPr lang="ru-RU" sz="3600" dirty="0"/>
              <a:t>Могут ли данные утечь с чужого сервера????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49407-F7EF-4168-AE56-74618DCB79BC}"/>
              </a:ext>
            </a:extLst>
          </p:cNvPr>
          <p:cNvSpPr txBox="1"/>
          <p:nvPr/>
        </p:nvSpPr>
        <p:spPr>
          <a:xfrm>
            <a:off x="6142061" y="1935197"/>
            <a:ext cx="530326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err="1"/>
              <a:t>MLaaS</a:t>
            </a:r>
            <a:r>
              <a:rPr lang="en-US" sz="3600" dirty="0"/>
              <a:t> – Machine Learning as a Service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93208A-77DA-4EB0-A5A7-A77627AD3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25625"/>
            <a:ext cx="5150908" cy="3863181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8E41F0-97A9-48FD-B01E-FF042B5A2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FA0EAC5-C92F-4607-8723-B3336A3A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60917-C35D-4D8F-87DE-60AE0B86C81C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22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D15360-803D-4CDD-BE95-2CDE6307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9557" y="503807"/>
            <a:ext cx="1818314" cy="669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ADB44-F04D-4F1F-8585-9F608DBB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6" y="2189526"/>
            <a:ext cx="7949694" cy="4155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5AF75-F085-4180-921F-73B45EC0FC98}"/>
              </a:ext>
            </a:extLst>
          </p:cNvPr>
          <p:cNvSpPr txBox="1"/>
          <p:nvPr/>
        </p:nvSpPr>
        <p:spPr>
          <a:xfrm>
            <a:off x="6202139" y="1633505"/>
            <a:ext cx="5634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 changes of the dataset do not cause significant difference in the distribution of the output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9BB4-467E-475D-B7D9-979204B75D4E}"/>
              </a:ext>
            </a:extLst>
          </p:cNvPr>
          <p:cNvSpPr txBox="1"/>
          <p:nvPr/>
        </p:nvSpPr>
        <p:spPr>
          <a:xfrm>
            <a:off x="545285" y="2327660"/>
            <a:ext cx="2401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M: dataset -&gt; PDF</a:t>
            </a:r>
            <a:endParaRPr lang="ru-RU" sz="2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EC2E27-5A74-4311-AD77-F05042FC7D8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92119" y="3018500"/>
            <a:ext cx="3927324" cy="8426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4DD665D-2956-4D3C-8680-2875579E1603}"/>
              </a:ext>
            </a:extLst>
          </p:cNvPr>
          <p:cNvCxnSpPr>
            <a:cxnSpLocks/>
          </p:cNvCxnSpPr>
          <p:nvPr/>
        </p:nvCxnSpPr>
        <p:spPr>
          <a:xfrm flipV="1">
            <a:off x="5008227" y="3598877"/>
            <a:ext cx="0" cy="3858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DB81204-6C5E-4314-B23C-97F0A76FF323}"/>
              </a:ext>
            </a:extLst>
          </p:cNvPr>
          <p:cNvSpPr txBox="1">
            <a:spLocks/>
          </p:cNvSpPr>
          <p:nvPr/>
        </p:nvSpPr>
        <p:spPr>
          <a:xfrm>
            <a:off x="3981000" y="714593"/>
            <a:ext cx="5220000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Differential privacy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A01A4FED-65BA-4C81-8289-9376D4E9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531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93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358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5D2A68-F292-4BBD-826E-4A8A03A4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109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48A2DDB-6F28-4AEE-AF27-6B9D663E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935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BCB70D-5AA3-4783-B67A-15E8090C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CEA6B-13EB-4D46-AF86-27F6709D4791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0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F2B9C4-7C9D-4E8C-ACF2-5A9A84AF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53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A8B3C8-4AB6-4094-95C7-87929732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769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124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4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05302-0B16-4E80-A66A-45A6B2BDE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400" y="365125"/>
            <a:ext cx="6098600" cy="1325563"/>
          </a:xfrm>
        </p:spPr>
        <p:txBody>
          <a:bodyPr/>
          <a:lstStyle/>
          <a:p>
            <a:pPr algn="ctr"/>
            <a:r>
              <a:rPr lang="ru-RU" sz="6000" dirty="0"/>
              <a:t>Цели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D2D8D-9293-4569-BF3D-D719E4D7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/>
              <a:t>Проанализировать статьи по приватному обучению</a:t>
            </a:r>
          </a:p>
          <a:p>
            <a:r>
              <a:rPr lang="ru-RU" sz="3600" dirty="0"/>
              <a:t>Воспроизвести основные результаты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3200" dirty="0"/>
              <a:t>Обучение нейросетей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3200" dirty="0"/>
              <a:t>Атаки на нейросети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3200" dirty="0"/>
              <a:t>Повышение устойчивости к атакам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3E3A9-C13E-417F-8AAA-0DCA554FD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FCB772-65A2-4EA4-8A5B-1682A250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70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32E81-ADB2-4B34-99BA-8FD8A81C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6311406" cy="1325563"/>
          </a:xfrm>
        </p:spPr>
        <p:txBody>
          <a:bodyPr/>
          <a:lstStyle/>
          <a:p>
            <a:pPr algn="ctr"/>
            <a:r>
              <a:rPr lang="ru-RU" sz="6000" dirty="0"/>
              <a:t>План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2ACB2D-D302-4A74-9645-E16A34F2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Определение </a:t>
            </a:r>
            <a:r>
              <a:rPr lang="en-US" dirty="0"/>
              <a:t>GAN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Анализ статей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Отбор данных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Обучение различных </a:t>
            </a:r>
            <a:r>
              <a:rPr lang="en-US" dirty="0"/>
              <a:t>GAN (Silly GAN, DCGAN)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Проведение атак на нейронные сети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Сравнение результатов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Выводы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AB7910-ECB0-4990-9776-13F918AC0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782E6C-4B4B-4B6A-BFC4-B3462E9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64140-2A61-49FE-8271-C26FE7C89D6B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Определение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FD4A1E-3768-4E73-B1AA-291731017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8128" y="584185"/>
            <a:ext cx="1719743" cy="65904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E1A83D5-9D84-4DF2-BD8B-13A803ED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7D2AA-F67D-46C7-AE1B-9E49E111CCAE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3442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Широкоэкранный</PresentationFormat>
  <Paragraphs>324</Paragraphs>
  <Slides>69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Wingdings</vt:lpstr>
      <vt:lpstr>Тема Office</vt:lpstr>
      <vt:lpstr>Презентация PowerPoint</vt:lpstr>
      <vt:lpstr>Задача</vt:lpstr>
      <vt:lpstr>Презентация PowerPoint</vt:lpstr>
      <vt:lpstr>Презентация PowerPoint</vt:lpstr>
      <vt:lpstr>Актуальность проблемы</vt:lpstr>
      <vt:lpstr>Актуальность проблемы</vt:lpstr>
      <vt:lpstr>Цели работы</vt:lpstr>
      <vt:lpstr>План презентации</vt:lpstr>
      <vt:lpstr>Определение GAN</vt:lpstr>
      <vt:lpstr>GAN</vt:lpstr>
      <vt:lpstr>Анализ статей</vt:lpstr>
      <vt:lpstr>Статьи</vt:lpstr>
      <vt:lpstr>Отбор датасетов</vt:lpstr>
      <vt:lpstr>Отбор датасетов</vt:lpstr>
      <vt:lpstr>Обучение GAN для MNIST</vt:lpstr>
      <vt:lpstr>Структура Silly GAN</vt:lpstr>
      <vt:lpstr>Обучение своей Silly GAN</vt:lpstr>
      <vt:lpstr>DCGAN for MNIST</vt:lpstr>
      <vt:lpstr>Обучение GAN для CreditFraud</vt:lpstr>
      <vt:lpstr>Структура GAN</vt:lpstr>
      <vt:lpstr>Результаты обучения</vt:lpstr>
      <vt:lpstr>Атаки на GAN</vt:lpstr>
      <vt:lpstr>Нейросеть как массовый  подгон</vt:lpstr>
      <vt:lpstr>Презентация PowerPoint</vt:lpstr>
      <vt:lpstr>Презентация PowerPoint</vt:lpstr>
      <vt:lpstr>Атака на GAN</vt:lpstr>
      <vt:lpstr>Атака на GAN</vt:lpstr>
      <vt:lpstr>Атаки на GAN. White-box</vt:lpstr>
      <vt:lpstr>White-box attack</vt:lpstr>
      <vt:lpstr>White-box attack</vt:lpstr>
      <vt:lpstr>White-box attack</vt:lpstr>
      <vt:lpstr>White-box attack</vt:lpstr>
      <vt:lpstr>Атаки на GAN. Black-box + leakage</vt:lpstr>
      <vt:lpstr>Black-box attack with  a 20% leakage</vt:lpstr>
      <vt:lpstr>Black-box attack with  a 20% leakage</vt:lpstr>
      <vt:lpstr>Black-box attack with  a 20% leakage</vt:lpstr>
      <vt:lpstr>Презентация PowerPoint</vt:lpstr>
      <vt:lpstr>Атаки на GAN. Black-box without any leakage</vt:lpstr>
      <vt:lpstr>Black-box attack without  any leakage</vt:lpstr>
      <vt:lpstr>Презентация PowerPoint</vt:lpstr>
      <vt:lpstr>Презентация PowerPoint</vt:lpstr>
      <vt:lpstr>Black-box attack without  any leakage</vt:lpstr>
      <vt:lpstr>Презентация PowerPoint</vt:lpstr>
      <vt:lpstr>Сравнение результатов</vt:lpstr>
      <vt:lpstr>Сравнение качества атак</vt:lpstr>
      <vt:lpstr>Сравнение DCGAN и  Silly GAN</vt:lpstr>
      <vt:lpstr>Сравнение DCGAN и  Silly GAN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  <vt:lpstr>Презентация PowerPoint</vt:lpstr>
      <vt:lpstr>Презентация PowerPoint</vt:lpstr>
      <vt:lpstr>Перспективы и планы на  будущее</vt:lpstr>
      <vt:lpstr>Перспективы и планы на  будущее</vt:lpstr>
      <vt:lpstr>Перспективы и планы на  будущее</vt:lpstr>
      <vt:lpstr>Спасибо за внимание!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Погосов Артур Самуелович</dc:creator>
  <cp:lastModifiedBy>Артур Сидоренко</cp:lastModifiedBy>
  <cp:revision>145</cp:revision>
  <dcterms:created xsi:type="dcterms:W3CDTF">2019-02-26T12:15:04Z</dcterms:created>
  <dcterms:modified xsi:type="dcterms:W3CDTF">2019-11-15T14:50:56Z</dcterms:modified>
</cp:coreProperties>
</file>